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318" r:id="rId6"/>
    <p:sldId id="319" r:id="rId7"/>
    <p:sldId id="320" r:id="rId8"/>
    <p:sldId id="321" r:id="rId9"/>
    <p:sldId id="322" r:id="rId10"/>
    <p:sldId id="323" r:id="rId11"/>
    <p:sldId id="324" r:id="rId12"/>
    <p:sldId id="325" r:id="rId13"/>
    <p:sldId id="326" r:id="rId14"/>
    <p:sldId id="327" r:id="rId1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8" Type="http://schemas.openxmlformats.org/officeDocument/2006/relationships/tableStyles" Target="tableStyles.xml"/><Relationship Id="rId17" Type="http://schemas.openxmlformats.org/officeDocument/2006/relationships/viewProps" Target="viewProps.xml"/><Relationship Id="rId16" Type="http://schemas.openxmlformats.org/officeDocument/2006/relationships/presProps" Target="presProps.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Başlık Slaydı">
    <p:spTree>
      <p:nvGrpSpPr>
        <p:cNvPr id="1" name=""/>
        <p:cNvGrpSpPr/>
        <p:nvPr/>
      </p:nvGrpSpPr>
      <p:grpSpPr>
        <a:xfrm>
          <a:off x="0" y="0"/>
          <a:ext cx="0" cy="0"/>
          <a:chOff x="0" y="0"/>
          <a:chExt cx="0" cy="0"/>
        </a:xfrm>
      </p:grpSpPr>
      <p:sp>
        <p:nvSpPr>
          <p:cNvPr id="23" name="22 Dikdörtgen"/>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23 Dikdörtgen"/>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24 Dikdörtgen"/>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25 Dikdörtgen"/>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Dikdörtgen"/>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29 Yuvarlatılmış Dikdörtgen"/>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30 Yuvarlatılmış Dikdörtgen"/>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Dikdörtgen"/>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Dikdörtgen"/>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hasCustomPrompt="1"/>
          </p:nvPr>
        </p:nvSpPr>
        <p:spPr>
          <a:xfrm>
            <a:off x="457200" y="2401887"/>
            <a:ext cx="8458200" cy="1470025"/>
          </a:xfrm>
        </p:spPr>
        <p:txBody>
          <a:bodyPr anchor="b"/>
          <a:lstStyle>
            <a:lvl1pPr>
              <a:defRPr sz="4400">
                <a:solidFill>
                  <a:schemeClr val="bg1"/>
                </a:solidFill>
              </a:defRPr>
            </a:lvl1pPr>
          </a:lstStyle>
          <a:p>
            <a:r>
              <a:rPr kumimoji="0" lang="tr-TR"/>
              <a:t>Asıl başlık stili için tıklatın</a:t>
            </a:r>
            <a:endParaRPr kumimoji="0" lang="en-US"/>
          </a:p>
        </p:txBody>
      </p:sp>
      <p:sp>
        <p:nvSpPr>
          <p:cNvPr id="9" name="8 Alt Başlık"/>
          <p:cNvSpPr>
            <a:spLocks noGrp="1"/>
          </p:cNvSpPr>
          <p:nvPr>
            <p:ph type="subTitle" idx="1" hasCustomPrompt="1"/>
          </p:nvPr>
        </p:nvSpPr>
        <p:spPr>
          <a:xfrm>
            <a:off x="457200" y="3899938"/>
            <a:ext cx="4953000" cy="1752600"/>
          </a:xfrm>
        </p:spPr>
        <p:txBody>
          <a:bodyPr/>
          <a:lstStyle>
            <a:lvl1pPr marL="64135"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a:t>Asıl alt başlık stilini düzenlemek için tıklatın</a:t>
            </a:r>
            <a:endParaRPr kumimoji="0" lang="en-US"/>
          </a:p>
        </p:txBody>
      </p:sp>
      <p:sp>
        <p:nvSpPr>
          <p:cNvPr id="28" name="27 Veri Yer Tutucusu"/>
          <p:cNvSpPr>
            <a:spLocks noGrp="1"/>
          </p:cNvSpPr>
          <p:nvPr>
            <p:ph type="dt" sz="half" idx="10"/>
          </p:nvPr>
        </p:nvSpPr>
        <p:spPr>
          <a:xfrm>
            <a:off x="6705600" y="4206240"/>
            <a:ext cx="960120" cy="457200"/>
          </a:xfrm>
        </p:spPr>
        <p:txBody>
          <a:bodyPr/>
          <a:lstStyle/>
          <a:p>
            <a:fld id="{91B1BCC1-6141-4B70-A5A1-D35F93B435E4}" type="datetimeFigureOut">
              <a:rPr lang="tr-TR" smtClean="0"/>
            </a:fld>
            <a:endParaRPr lang="tr-TR"/>
          </a:p>
        </p:txBody>
      </p:sp>
      <p:sp>
        <p:nvSpPr>
          <p:cNvPr id="17" name="16 Altbilgi Yer Tutucusu"/>
          <p:cNvSpPr>
            <a:spLocks noGrp="1"/>
          </p:cNvSpPr>
          <p:nvPr>
            <p:ph type="ftr" sz="quarter" idx="11"/>
          </p:nvPr>
        </p:nvSpPr>
        <p:spPr>
          <a:xfrm>
            <a:off x="5410200" y="4205288"/>
            <a:ext cx="1295400" cy="457200"/>
          </a:xfrm>
        </p:spPr>
        <p:txBody>
          <a:bodyPr/>
          <a:lstStyle/>
          <a:p>
            <a:endParaRPr lang="tr-TR"/>
          </a:p>
        </p:txBody>
      </p:sp>
      <p:sp>
        <p:nvSpPr>
          <p:cNvPr id="29" name="28 Slayt Numarası Yer Tutucusu"/>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971ABDB5-4D64-45CC-80F1-C75929ECD3DE}" type="slidenum">
              <a:rPr lang="tr-TR" smtClean="0"/>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hasCustomPrompt="1"/>
          </p:nvPr>
        </p:nvSpPr>
        <p:spPr/>
        <p:txBody>
          <a:bodyPr/>
          <a:lstStyle/>
          <a:p>
            <a:r>
              <a:rPr kumimoji="0" lang="tr-TR"/>
              <a:t>Asıl başlık stili için tıklatın</a:t>
            </a:r>
            <a:endParaRPr kumimoji="0" lang="en-US"/>
          </a:p>
        </p:txBody>
      </p:sp>
      <p:sp>
        <p:nvSpPr>
          <p:cNvPr id="3" name="2 Dikey Metin Yer Tutucusu"/>
          <p:cNvSpPr>
            <a:spLocks noGrp="1"/>
          </p:cNvSpPr>
          <p:nvPr>
            <p:ph type="body" orient="vert" idx="1" hasCustomPrompt="1"/>
          </p:nvPr>
        </p:nvSpPr>
        <p:spPr/>
        <p:txBody>
          <a:bodyPr vert="eaVert"/>
          <a:lstStyle/>
          <a:p>
            <a:pPr lvl="0" eaLnBrk="1" latinLnBrk="0" hangingPunct="1"/>
            <a:r>
              <a:rPr lang="tr-TR"/>
              <a:t>Asıl metin stillerini düzenlemek için tıklatın</a:t>
            </a:r>
            <a:endParaRPr lang="tr-TR"/>
          </a:p>
          <a:p>
            <a:pPr lvl="1" eaLnBrk="1" latinLnBrk="0" hangingPunct="1"/>
            <a:r>
              <a:rPr lang="tr-TR"/>
              <a:t>İkinci düzey</a:t>
            </a:r>
            <a:endParaRPr lang="tr-TR"/>
          </a:p>
          <a:p>
            <a:pPr lvl="2" eaLnBrk="1" latinLnBrk="0" hangingPunct="1"/>
            <a:r>
              <a:rPr lang="tr-TR"/>
              <a:t>Üçüncü düzey</a:t>
            </a:r>
            <a:endParaRPr lang="tr-TR"/>
          </a:p>
          <a:p>
            <a:pPr lvl="3" eaLnBrk="1" latinLnBrk="0" hangingPunct="1"/>
            <a:r>
              <a:rPr lang="tr-TR"/>
              <a:t>Dördüncü düzey</a:t>
            </a:r>
            <a:endParaRPr lang="tr-T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91B1BCC1-6141-4B70-A5A1-D35F93B435E4}" type="datetimeFigureOut">
              <a:rPr lang="tr-TR" smtClean="0"/>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71ABDB5-4D64-45CC-80F1-C75929ECD3DE}" type="slidenum">
              <a:rPr lang="tr-TR" smtClean="0"/>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hasCustomPrompt="1"/>
          </p:nvPr>
        </p:nvSpPr>
        <p:spPr>
          <a:xfrm>
            <a:off x="6781800" y="1143000"/>
            <a:ext cx="1905000" cy="5486400"/>
          </a:xfrm>
        </p:spPr>
        <p:txBody>
          <a:bodyPr vert="eaVert"/>
          <a:lstStyle/>
          <a:p>
            <a:r>
              <a:rPr kumimoji="0" lang="tr-TR"/>
              <a:t>Asıl başlık stili için tıklatın</a:t>
            </a:r>
            <a:endParaRPr kumimoji="0" lang="en-US"/>
          </a:p>
        </p:txBody>
      </p:sp>
      <p:sp>
        <p:nvSpPr>
          <p:cNvPr id="3" name="2 Dikey Metin Yer Tutucusu"/>
          <p:cNvSpPr>
            <a:spLocks noGrp="1"/>
          </p:cNvSpPr>
          <p:nvPr>
            <p:ph type="body" orient="vert" idx="1" hasCustomPrompt="1"/>
          </p:nvPr>
        </p:nvSpPr>
        <p:spPr>
          <a:xfrm>
            <a:off x="457200" y="1143000"/>
            <a:ext cx="6248400" cy="5486400"/>
          </a:xfrm>
        </p:spPr>
        <p:txBody>
          <a:bodyPr vert="eaVert"/>
          <a:lstStyle/>
          <a:p>
            <a:pPr lvl="0" eaLnBrk="1" latinLnBrk="0" hangingPunct="1"/>
            <a:r>
              <a:rPr lang="tr-TR"/>
              <a:t>Asıl metin stillerini düzenlemek için tıklatın</a:t>
            </a:r>
            <a:endParaRPr lang="tr-TR"/>
          </a:p>
          <a:p>
            <a:pPr lvl="1" eaLnBrk="1" latinLnBrk="0" hangingPunct="1"/>
            <a:r>
              <a:rPr lang="tr-TR"/>
              <a:t>İkinci düzey</a:t>
            </a:r>
            <a:endParaRPr lang="tr-TR"/>
          </a:p>
          <a:p>
            <a:pPr lvl="2" eaLnBrk="1" latinLnBrk="0" hangingPunct="1"/>
            <a:r>
              <a:rPr lang="tr-TR"/>
              <a:t>Üçüncü düzey</a:t>
            </a:r>
            <a:endParaRPr lang="tr-TR"/>
          </a:p>
          <a:p>
            <a:pPr lvl="3" eaLnBrk="1" latinLnBrk="0" hangingPunct="1"/>
            <a:r>
              <a:rPr lang="tr-TR"/>
              <a:t>Dördüncü düzey</a:t>
            </a:r>
            <a:endParaRPr lang="tr-T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91B1BCC1-6141-4B70-A5A1-D35F93B435E4}" type="datetimeFigureOut">
              <a:rPr lang="tr-TR" smtClean="0"/>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71ABDB5-4D64-45CC-80F1-C75929ECD3DE}" type="slidenum">
              <a:rPr lang="tr-TR" smtClean="0"/>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hasCustomPrompt="1"/>
          </p:nvPr>
        </p:nvSpPr>
        <p:spPr/>
        <p:txBody>
          <a:bodyPr/>
          <a:lstStyle/>
          <a:p>
            <a:r>
              <a:rPr kumimoji="0" lang="tr-TR"/>
              <a:t>Asıl başlık stili için tıklatın</a:t>
            </a:r>
            <a:endParaRPr kumimoji="0" lang="en-US"/>
          </a:p>
        </p:txBody>
      </p:sp>
      <p:sp>
        <p:nvSpPr>
          <p:cNvPr id="3" name="2 İçerik Yer Tutucusu"/>
          <p:cNvSpPr>
            <a:spLocks noGrp="1"/>
          </p:cNvSpPr>
          <p:nvPr>
            <p:ph idx="1" hasCustomPrompt="1"/>
          </p:nvPr>
        </p:nvSpPr>
        <p:spPr/>
        <p:txBody>
          <a:bodyPr/>
          <a:lstStyle/>
          <a:p>
            <a:pPr lvl="0" eaLnBrk="1" latinLnBrk="0" hangingPunct="1"/>
            <a:r>
              <a:rPr lang="tr-TR"/>
              <a:t>Asıl metin stillerini düzenlemek için tıklatın</a:t>
            </a:r>
            <a:endParaRPr lang="tr-TR"/>
          </a:p>
          <a:p>
            <a:pPr lvl="1" eaLnBrk="1" latinLnBrk="0" hangingPunct="1"/>
            <a:r>
              <a:rPr lang="tr-TR"/>
              <a:t>İkinci düzey</a:t>
            </a:r>
            <a:endParaRPr lang="tr-TR"/>
          </a:p>
          <a:p>
            <a:pPr lvl="2" eaLnBrk="1" latinLnBrk="0" hangingPunct="1"/>
            <a:r>
              <a:rPr lang="tr-TR"/>
              <a:t>Üçüncü düzey</a:t>
            </a:r>
            <a:endParaRPr lang="tr-TR"/>
          </a:p>
          <a:p>
            <a:pPr lvl="3" eaLnBrk="1" latinLnBrk="0" hangingPunct="1"/>
            <a:r>
              <a:rPr lang="tr-TR"/>
              <a:t>Dördüncü düzey</a:t>
            </a:r>
            <a:endParaRPr lang="tr-T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91B1BCC1-6141-4B70-A5A1-D35F93B435E4}" type="datetimeFigureOut">
              <a:rPr lang="tr-TR" smtClean="0"/>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71ABDB5-4D64-45CC-80F1-C75929ECD3DE}" type="slidenum">
              <a:rPr lang="tr-TR" smtClean="0"/>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tr-TR"/>
              <a:t>Asıl başlık stili için tıklatın</a:t>
            </a:r>
            <a:endParaRPr kumimoji="0" lang="en-US"/>
          </a:p>
        </p:txBody>
      </p:sp>
      <p:sp>
        <p:nvSpPr>
          <p:cNvPr id="3" name="2 Metin Yer Tutucusu"/>
          <p:cNvSpPr>
            <a:spLocks noGrp="1"/>
          </p:cNvSpPr>
          <p:nvPr>
            <p:ph type="body" idx="1" hasCustomPrompt="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a:t>Asıl metin stillerini düzenlemek için tıklatın</a:t>
            </a:r>
            <a:endParaRPr kumimoji="0" lang="tr-TR"/>
          </a:p>
        </p:txBody>
      </p:sp>
      <p:sp>
        <p:nvSpPr>
          <p:cNvPr id="4" name="3 Veri Yer Tutucusu"/>
          <p:cNvSpPr>
            <a:spLocks noGrp="1"/>
          </p:cNvSpPr>
          <p:nvPr>
            <p:ph type="dt" sz="half" idx="10"/>
          </p:nvPr>
        </p:nvSpPr>
        <p:spPr/>
        <p:txBody>
          <a:bodyPr/>
          <a:lstStyle/>
          <a:p>
            <a:fld id="{91B1BCC1-6141-4B70-A5A1-D35F93B435E4}" type="datetimeFigureOut">
              <a:rPr lang="tr-TR" smtClean="0"/>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71ABDB5-4D64-45CC-80F1-C75929ECD3DE}" type="slidenum">
              <a:rPr lang="tr-TR" smtClean="0"/>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hasCustomPrompt="1"/>
          </p:nvPr>
        </p:nvSpPr>
        <p:spPr/>
        <p:txBody>
          <a:bodyPr/>
          <a:lstStyle/>
          <a:p>
            <a:r>
              <a:rPr kumimoji="0" lang="tr-TR"/>
              <a:t>Asıl başlık stili için tıklatın</a:t>
            </a:r>
            <a:endParaRPr kumimoji="0" lang="en-US"/>
          </a:p>
        </p:txBody>
      </p:sp>
      <p:sp>
        <p:nvSpPr>
          <p:cNvPr id="3" name="2 İçerik Yer Tutucusu"/>
          <p:cNvSpPr>
            <a:spLocks noGrp="1"/>
          </p:cNvSpPr>
          <p:nvPr>
            <p:ph sz="half" idx="1" hasCustomPrompt="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tr-TR"/>
              <a:t>Asıl metin stillerini düzenlemek için tıklatın</a:t>
            </a:r>
            <a:endParaRPr lang="tr-TR"/>
          </a:p>
          <a:p>
            <a:pPr lvl="1" eaLnBrk="1" latinLnBrk="0" hangingPunct="1"/>
            <a:r>
              <a:rPr lang="tr-TR"/>
              <a:t>İkinci düzey</a:t>
            </a:r>
            <a:endParaRPr lang="tr-TR"/>
          </a:p>
          <a:p>
            <a:pPr lvl="2" eaLnBrk="1" latinLnBrk="0" hangingPunct="1"/>
            <a:r>
              <a:rPr lang="tr-TR"/>
              <a:t>Üçüncü düzey</a:t>
            </a:r>
            <a:endParaRPr lang="tr-TR"/>
          </a:p>
          <a:p>
            <a:pPr lvl="3" eaLnBrk="1" latinLnBrk="0" hangingPunct="1"/>
            <a:r>
              <a:rPr lang="tr-TR"/>
              <a:t>Dördüncü düzey</a:t>
            </a:r>
            <a:endParaRPr lang="tr-TR"/>
          </a:p>
          <a:p>
            <a:pPr lvl="4" eaLnBrk="1" latinLnBrk="0" hangingPunct="1"/>
            <a:r>
              <a:rPr lang="tr-TR"/>
              <a:t>Beşinci düzey</a:t>
            </a:r>
            <a:endParaRPr kumimoji="0" lang="en-US"/>
          </a:p>
        </p:txBody>
      </p:sp>
      <p:sp>
        <p:nvSpPr>
          <p:cNvPr id="4" name="3 İçerik Yer Tutucusu"/>
          <p:cNvSpPr>
            <a:spLocks noGrp="1"/>
          </p:cNvSpPr>
          <p:nvPr>
            <p:ph sz="half" idx="2" hasCustomPrompt="1"/>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tr-TR"/>
              <a:t>Asıl metin stillerini düzenlemek için tıklatın</a:t>
            </a:r>
            <a:endParaRPr lang="tr-TR"/>
          </a:p>
          <a:p>
            <a:pPr lvl="1" eaLnBrk="1" latinLnBrk="0" hangingPunct="1"/>
            <a:r>
              <a:rPr lang="tr-TR"/>
              <a:t>İkinci düzey</a:t>
            </a:r>
            <a:endParaRPr lang="tr-TR"/>
          </a:p>
          <a:p>
            <a:pPr lvl="2" eaLnBrk="1" latinLnBrk="0" hangingPunct="1"/>
            <a:r>
              <a:rPr lang="tr-TR"/>
              <a:t>Üçüncü düzey</a:t>
            </a:r>
            <a:endParaRPr lang="tr-TR"/>
          </a:p>
          <a:p>
            <a:pPr lvl="3" eaLnBrk="1" latinLnBrk="0" hangingPunct="1"/>
            <a:r>
              <a:rPr lang="tr-TR"/>
              <a:t>Dördüncü düzey</a:t>
            </a:r>
            <a:endParaRPr lang="tr-T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91B1BCC1-6141-4B70-A5A1-D35F93B435E4}" type="datetimeFigureOut">
              <a:rPr lang="tr-TR" smtClean="0"/>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971ABDB5-4D64-45CC-80F1-C75929ECD3DE}" type="slidenum">
              <a:rPr lang="tr-TR" smtClean="0"/>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381000" y="1143000"/>
            <a:ext cx="8382000" cy="1069848"/>
          </a:xfrm>
        </p:spPr>
        <p:txBody>
          <a:bodyPr anchor="ctr"/>
          <a:lstStyle>
            <a:lvl1pPr>
              <a:defRPr sz="4000" b="0" i="0" cap="none" baseline="0"/>
            </a:lvl1pPr>
          </a:lstStyle>
          <a:p>
            <a:r>
              <a:rPr kumimoji="0" lang="tr-TR"/>
              <a:t>Asıl başlık stili için tıklatın</a:t>
            </a:r>
            <a:endParaRPr kumimoji="0" lang="en-US"/>
          </a:p>
        </p:txBody>
      </p:sp>
      <p:sp>
        <p:nvSpPr>
          <p:cNvPr id="3" name="2 Metin Yer Tutucusu"/>
          <p:cNvSpPr>
            <a:spLocks noGrp="1"/>
          </p:cNvSpPr>
          <p:nvPr>
            <p:ph type="body" idx="1" hasCustomPrompt="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endParaRPr kumimoji="0" lang="tr-TR"/>
          </a:p>
        </p:txBody>
      </p:sp>
      <p:sp>
        <p:nvSpPr>
          <p:cNvPr id="4" name="3 Metin Yer Tutucusu"/>
          <p:cNvSpPr>
            <a:spLocks noGrp="1"/>
          </p:cNvSpPr>
          <p:nvPr>
            <p:ph type="body" sz="half" idx="3" hasCustomPrompt="1"/>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endParaRPr kumimoji="0" lang="tr-TR"/>
          </a:p>
        </p:txBody>
      </p:sp>
      <p:sp>
        <p:nvSpPr>
          <p:cNvPr id="5" name="4 İçerik Yer Tutucusu"/>
          <p:cNvSpPr>
            <a:spLocks noGrp="1"/>
          </p:cNvSpPr>
          <p:nvPr>
            <p:ph sz="quarter" idx="2" hasCustomPrompt="1"/>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tr-TR"/>
              <a:t>Asıl metin stillerini düzenlemek için tıklatın</a:t>
            </a:r>
            <a:endParaRPr lang="tr-TR"/>
          </a:p>
          <a:p>
            <a:pPr lvl="1" eaLnBrk="1" latinLnBrk="0" hangingPunct="1"/>
            <a:r>
              <a:rPr lang="tr-TR"/>
              <a:t>İkinci düzey</a:t>
            </a:r>
            <a:endParaRPr lang="tr-TR"/>
          </a:p>
          <a:p>
            <a:pPr lvl="2" eaLnBrk="1" latinLnBrk="0" hangingPunct="1"/>
            <a:r>
              <a:rPr lang="tr-TR"/>
              <a:t>Üçüncü düzey</a:t>
            </a:r>
            <a:endParaRPr lang="tr-TR"/>
          </a:p>
          <a:p>
            <a:pPr lvl="3" eaLnBrk="1" latinLnBrk="0" hangingPunct="1"/>
            <a:r>
              <a:rPr lang="tr-TR"/>
              <a:t>Dördüncü düzey</a:t>
            </a:r>
            <a:endParaRPr lang="tr-TR"/>
          </a:p>
          <a:p>
            <a:pPr lvl="4" eaLnBrk="1" latinLnBrk="0" hangingPunct="1"/>
            <a:r>
              <a:rPr lang="tr-TR"/>
              <a:t>Beşinci düzey</a:t>
            </a:r>
            <a:endParaRPr kumimoji="0" lang="en-US"/>
          </a:p>
        </p:txBody>
      </p:sp>
      <p:sp>
        <p:nvSpPr>
          <p:cNvPr id="6" name="5 İçerik Yer Tutucusu"/>
          <p:cNvSpPr>
            <a:spLocks noGrp="1"/>
          </p:cNvSpPr>
          <p:nvPr>
            <p:ph sz="quarter" idx="4" hasCustomPrompt="1"/>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tr-TR"/>
              <a:t>Asıl metin stillerini düzenlemek için tıklatın</a:t>
            </a:r>
            <a:endParaRPr lang="tr-TR"/>
          </a:p>
          <a:p>
            <a:pPr lvl="1" eaLnBrk="1" latinLnBrk="0" hangingPunct="1"/>
            <a:r>
              <a:rPr lang="tr-TR"/>
              <a:t>İkinci düzey</a:t>
            </a:r>
            <a:endParaRPr lang="tr-TR"/>
          </a:p>
          <a:p>
            <a:pPr lvl="2" eaLnBrk="1" latinLnBrk="0" hangingPunct="1"/>
            <a:r>
              <a:rPr lang="tr-TR"/>
              <a:t>Üçüncü düzey</a:t>
            </a:r>
            <a:endParaRPr lang="tr-TR"/>
          </a:p>
          <a:p>
            <a:pPr lvl="3" eaLnBrk="1" latinLnBrk="0" hangingPunct="1"/>
            <a:r>
              <a:rPr lang="tr-TR"/>
              <a:t>Dördüncü düzey</a:t>
            </a:r>
            <a:endParaRPr lang="tr-TR"/>
          </a:p>
          <a:p>
            <a:pPr lvl="4" eaLnBrk="1" latinLnBrk="0" hangingPunct="1"/>
            <a:r>
              <a:rPr lang="tr-TR"/>
              <a:t>Beşinci düzey</a:t>
            </a:r>
            <a:endParaRPr kumimoji="0" lang="en-US"/>
          </a:p>
        </p:txBody>
      </p:sp>
      <p:sp>
        <p:nvSpPr>
          <p:cNvPr id="26" name="25 Veri Yer Tutucusu"/>
          <p:cNvSpPr>
            <a:spLocks noGrp="1"/>
          </p:cNvSpPr>
          <p:nvPr>
            <p:ph type="dt" sz="half" idx="10"/>
          </p:nvPr>
        </p:nvSpPr>
        <p:spPr/>
        <p:txBody>
          <a:bodyPr rtlCol="0"/>
          <a:lstStyle/>
          <a:p>
            <a:fld id="{91B1BCC1-6141-4B70-A5A1-D35F93B435E4}" type="datetimeFigureOut">
              <a:rPr lang="tr-TR" smtClean="0"/>
            </a:fld>
            <a:endParaRPr lang="tr-TR"/>
          </a:p>
        </p:txBody>
      </p:sp>
      <p:sp>
        <p:nvSpPr>
          <p:cNvPr id="27" name="26 Slayt Numarası Yer Tutucusu"/>
          <p:cNvSpPr>
            <a:spLocks noGrp="1"/>
          </p:cNvSpPr>
          <p:nvPr>
            <p:ph type="sldNum" sz="quarter" idx="11"/>
          </p:nvPr>
        </p:nvSpPr>
        <p:spPr/>
        <p:txBody>
          <a:bodyPr rtlCol="0"/>
          <a:lstStyle/>
          <a:p>
            <a:fld id="{971ABDB5-4D64-45CC-80F1-C75929ECD3DE}" type="slidenum">
              <a:rPr lang="tr-TR" smtClean="0"/>
            </a:fld>
            <a:endParaRPr lang="tr-TR"/>
          </a:p>
        </p:txBody>
      </p:sp>
      <p:sp>
        <p:nvSpPr>
          <p:cNvPr id="28" name="27 Altbilgi Yer Tutucusu"/>
          <p:cNvSpPr>
            <a:spLocks noGrp="1"/>
          </p:cNvSpPr>
          <p:nvPr>
            <p:ph type="ftr" sz="quarter" idx="12"/>
          </p:nvPr>
        </p:nvSpPr>
        <p:spPr/>
        <p:txBody>
          <a:bodyPr rtlCol="0"/>
          <a:lstStyle/>
          <a:p>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457200" y="1143000"/>
            <a:ext cx="8229600" cy="1069848"/>
          </a:xfrm>
        </p:spPr>
        <p:txBody>
          <a:bodyPr anchor="ctr"/>
          <a:lstStyle>
            <a:lvl1pPr>
              <a:defRPr sz="4000">
                <a:solidFill>
                  <a:schemeClr val="tx2"/>
                </a:solidFill>
              </a:defRPr>
            </a:lvl1pPr>
          </a:lstStyle>
          <a:p>
            <a:r>
              <a:rPr kumimoji="0" lang="tr-TR"/>
              <a:t>Asıl başlık stili için tıklatın</a:t>
            </a:r>
            <a:endParaRPr kumimoji="0" lang="en-US"/>
          </a:p>
        </p:txBody>
      </p:sp>
      <p:sp>
        <p:nvSpPr>
          <p:cNvPr id="3" name="2 Veri Yer Tutucusu"/>
          <p:cNvSpPr>
            <a:spLocks noGrp="1"/>
          </p:cNvSpPr>
          <p:nvPr>
            <p:ph type="dt" sz="half" idx="10"/>
          </p:nvPr>
        </p:nvSpPr>
        <p:spPr>
          <a:xfrm>
            <a:off x="6583680" y="612648"/>
            <a:ext cx="957264" cy="457200"/>
          </a:xfrm>
        </p:spPr>
        <p:txBody>
          <a:bodyPr/>
          <a:lstStyle/>
          <a:p>
            <a:fld id="{91B1BCC1-6141-4B70-A5A1-D35F93B435E4}" type="datetimeFigureOut">
              <a:rPr lang="tr-TR" smtClean="0"/>
            </a:fld>
            <a:endParaRPr lang="tr-TR"/>
          </a:p>
        </p:txBody>
      </p:sp>
      <p:sp>
        <p:nvSpPr>
          <p:cNvPr id="4" name="3 Altbilgi Yer Tutucusu"/>
          <p:cNvSpPr>
            <a:spLocks noGrp="1"/>
          </p:cNvSpPr>
          <p:nvPr>
            <p:ph type="ftr" sz="quarter" idx="11"/>
          </p:nvPr>
        </p:nvSpPr>
        <p:spPr>
          <a:xfrm>
            <a:off x="5257800" y="612648"/>
            <a:ext cx="1325880" cy="457200"/>
          </a:xfrm>
        </p:spPr>
        <p:txBody>
          <a:bodyPr/>
          <a:lstStyle/>
          <a:p>
            <a:endParaRPr lang="tr-TR"/>
          </a:p>
        </p:txBody>
      </p:sp>
      <p:sp>
        <p:nvSpPr>
          <p:cNvPr id="5" name="4 Slayt Numarası Yer Tutucusu"/>
          <p:cNvSpPr>
            <a:spLocks noGrp="1"/>
          </p:cNvSpPr>
          <p:nvPr>
            <p:ph type="sldNum" sz="quarter" idx="12"/>
          </p:nvPr>
        </p:nvSpPr>
        <p:spPr>
          <a:xfrm>
            <a:off x="8174736" y="2272"/>
            <a:ext cx="762000" cy="365760"/>
          </a:xfrm>
        </p:spPr>
        <p:txBody>
          <a:bodyPr/>
          <a:lstStyle/>
          <a:p>
            <a:fld id="{971ABDB5-4D64-45CC-80F1-C75929ECD3DE}" type="slidenum">
              <a:rPr lang="tr-TR" smtClean="0"/>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91B1BCC1-6141-4B70-A5A1-D35F93B435E4}" type="datetimeFigureOut">
              <a:rPr lang="tr-TR" smtClean="0"/>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971ABDB5-4D64-45CC-80F1-C75929ECD3DE}" type="slidenum">
              <a:rPr lang="tr-TR" smtClean="0"/>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5353496" y="1101970"/>
            <a:ext cx="3383280" cy="877824"/>
          </a:xfrm>
        </p:spPr>
        <p:txBody>
          <a:bodyPr anchor="b"/>
          <a:lstStyle>
            <a:lvl1pPr algn="l">
              <a:buNone/>
              <a:defRPr sz="1800" b="1"/>
            </a:lvl1pPr>
          </a:lstStyle>
          <a:p>
            <a:r>
              <a:rPr kumimoji="0" lang="tr-TR"/>
              <a:t>Asıl başlık stili için tıklatın</a:t>
            </a:r>
            <a:endParaRPr kumimoji="0" lang="en-US"/>
          </a:p>
        </p:txBody>
      </p:sp>
      <p:sp>
        <p:nvSpPr>
          <p:cNvPr id="3" name="2 Metin Yer Tutucusu"/>
          <p:cNvSpPr>
            <a:spLocks noGrp="1"/>
          </p:cNvSpPr>
          <p:nvPr>
            <p:ph type="body" idx="2" hasCustomPrompt="1"/>
          </p:nvPr>
        </p:nvSpPr>
        <p:spPr>
          <a:xfrm>
            <a:off x="5353496" y="2010727"/>
            <a:ext cx="3383280" cy="4617720"/>
          </a:xfrm>
        </p:spPr>
        <p:txBody>
          <a:bodyPr/>
          <a:lstStyle>
            <a:lvl1pPr marL="889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a:t>Asıl metin stillerini düzenlemek için tıklatın</a:t>
            </a:r>
            <a:endParaRPr kumimoji="0" lang="tr-TR"/>
          </a:p>
        </p:txBody>
      </p:sp>
      <p:sp>
        <p:nvSpPr>
          <p:cNvPr id="4" name="3 İçerik Yer Tutucusu"/>
          <p:cNvSpPr>
            <a:spLocks noGrp="1"/>
          </p:cNvSpPr>
          <p:nvPr>
            <p:ph sz="half" idx="1" hasCustomPrompt="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tr-TR"/>
              <a:t>Asıl metin stillerini düzenlemek için tıklatın</a:t>
            </a:r>
            <a:endParaRPr lang="tr-TR"/>
          </a:p>
          <a:p>
            <a:pPr lvl="1" eaLnBrk="1" latinLnBrk="0" hangingPunct="1"/>
            <a:r>
              <a:rPr lang="tr-TR"/>
              <a:t>İkinci düzey</a:t>
            </a:r>
            <a:endParaRPr lang="tr-TR"/>
          </a:p>
          <a:p>
            <a:pPr lvl="2" eaLnBrk="1" latinLnBrk="0" hangingPunct="1"/>
            <a:r>
              <a:rPr lang="tr-TR"/>
              <a:t>Üçüncü düzey</a:t>
            </a:r>
            <a:endParaRPr lang="tr-TR"/>
          </a:p>
          <a:p>
            <a:pPr lvl="3" eaLnBrk="1" latinLnBrk="0" hangingPunct="1"/>
            <a:r>
              <a:rPr lang="tr-TR"/>
              <a:t>Dördüncü düzey</a:t>
            </a:r>
            <a:endParaRPr lang="tr-T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91B1BCC1-6141-4B70-A5A1-D35F93B435E4}" type="datetimeFigureOut">
              <a:rPr lang="tr-TR" smtClean="0"/>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971ABDB5-4D64-45CC-80F1-C75929ECD3DE}" type="slidenum">
              <a:rPr lang="tr-TR" smtClean="0"/>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5440434" y="1109160"/>
            <a:ext cx="586803" cy="4681637"/>
          </a:xfrm>
        </p:spPr>
        <p:txBody>
          <a:bodyPr vert="vert270" lIns="45720" tIns="0" rIns="45720" anchor="t"/>
          <a:lstStyle>
            <a:lvl1pPr algn="ctr">
              <a:buNone/>
              <a:defRPr sz="2000" b="1"/>
            </a:lvl1pPr>
          </a:lstStyle>
          <a:p>
            <a:r>
              <a:rPr kumimoji="0" lang="tr-TR"/>
              <a:t>Asıl başlık stili için tıklatın</a:t>
            </a:r>
            <a:endParaRPr kumimoji="0" lang="en-US"/>
          </a:p>
        </p:txBody>
      </p:sp>
      <p:sp>
        <p:nvSpPr>
          <p:cNvPr id="3" name="2 Resim Yer Tutucusu"/>
          <p:cNvSpPr>
            <a:spLocks noGrp="1"/>
          </p:cNvSpPr>
          <p:nvPr>
            <p:ph type="pic" idx="1" hasCustomPrompt="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tr-TR"/>
              <a:t>Resim eklemek için simgeyi tıklatın</a:t>
            </a:r>
            <a:endParaRPr kumimoji="0" lang="en-US" dirty="0"/>
          </a:p>
        </p:txBody>
      </p:sp>
      <p:sp>
        <p:nvSpPr>
          <p:cNvPr id="4" name="3 Metin Yer Tutucusu"/>
          <p:cNvSpPr>
            <a:spLocks noGrp="1"/>
          </p:cNvSpPr>
          <p:nvPr>
            <p:ph type="body" sz="half" idx="2" hasCustomPrompt="1"/>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tr-TR"/>
              <a:t>Asıl metin stillerini düzenlemek için tıklatın</a:t>
            </a:r>
            <a:endParaRPr kumimoji="0" lang="tr-TR"/>
          </a:p>
        </p:txBody>
      </p:sp>
      <p:sp>
        <p:nvSpPr>
          <p:cNvPr id="5" name="4 Veri Yer Tutucusu"/>
          <p:cNvSpPr>
            <a:spLocks noGrp="1"/>
          </p:cNvSpPr>
          <p:nvPr>
            <p:ph type="dt" sz="half" idx="10"/>
          </p:nvPr>
        </p:nvSpPr>
        <p:spPr/>
        <p:txBody>
          <a:bodyPr/>
          <a:lstStyle/>
          <a:p>
            <a:fld id="{91B1BCC1-6141-4B70-A5A1-D35F93B435E4}" type="datetimeFigureOut">
              <a:rPr lang="tr-TR" smtClean="0"/>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971ABDB5-4D64-45CC-80F1-C75929ECD3DE}" type="slidenum">
              <a:rPr lang="tr-TR" smtClean="0"/>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27 Dikdörtgen"/>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Dikdörtgen"/>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29 Dikdörtgen"/>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30 Dikdörtgen"/>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Dikdörtgen"/>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32 Yuvarlatılmış Dikdörtgen"/>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33 Yuvarlatılmış Dikdörtgen"/>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34 Dikdörtgen"/>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35 Dikdörtgen"/>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36 Dikdörtgen"/>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37 Dikdörtgen"/>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38 Dikdörtgen"/>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39 Dikdörtgen"/>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Başlık Yer Tutucusu"/>
          <p:cNvSpPr>
            <a:spLocks noGrp="1"/>
          </p:cNvSpPr>
          <p:nvPr>
            <p:ph type="title"/>
          </p:nvPr>
        </p:nvSpPr>
        <p:spPr>
          <a:xfrm>
            <a:off x="457200" y="1143000"/>
            <a:ext cx="8229600" cy="1066800"/>
          </a:xfrm>
          <a:prstGeom prst="rect">
            <a:avLst/>
          </a:prstGeom>
        </p:spPr>
        <p:txBody>
          <a:bodyPr vert="horz" anchor="ctr">
            <a:normAutofit/>
          </a:bodyPr>
          <a:lstStyle/>
          <a:p>
            <a:r>
              <a:rPr kumimoji="0" lang="tr-TR"/>
              <a:t>Asıl başlık stili için tıklatın</a:t>
            </a:r>
            <a:endParaRPr kumimoji="0" lang="en-US"/>
          </a:p>
        </p:txBody>
      </p:sp>
      <p:sp>
        <p:nvSpPr>
          <p:cNvPr id="13" name="12 Metin Yer Tutucusu"/>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tr-TR"/>
              <a:t>Asıl metin stillerini düzenlemek için tıklatın</a:t>
            </a:r>
            <a:endParaRPr kumimoji="0" lang="tr-TR"/>
          </a:p>
          <a:p>
            <a:pPr lvl="1" eaLnBrk="1" latinLnBrk="0" hangingPunct="1"/>
            <a:r>
              <a:rPr kumimoji="0" lang="tr-TR"/>
              <a:t>İkinci düzey</a:t>
            </a:r>
            <a:endParaRPr kumimoji="0" lang="tr-TR"/>
          </a:p>
          <a:p>
            <a:pPr lvl="2" eaLnBrk="1" latinLnBrk="0" hangingPunct="1"/>
            <a:r>
              <a:rPr kumimoji="0" lang="tr-TR"/>
              <a:t>Üçüncü düzey</a:t>
            </a:r>
            <a:endParaRPr kumimoji="0" lang="tr-TR"/>
          </a:p>
          <a:p>
            <a:pPr lvl="3" eaLnBrk="1" latinLnBrk="0" hangingPunct="1"/>
            <a:r>
              <a:rPr kumimoji="0" lang="tr-TR"/>
              <a:t>Dördüncü düzey</a:t>
            </a:r>
            <a:endParaRPr kumimoji="0" lang="tr-TR"/>
          </a:p>
          <a:p>
            <a:pPr lvl="4" eaLnBrk="1" latinLnBrk="0" hangingPunct="1"/>
            <a:r>
              <a:rPr kumimoji="0" lang="tr-TR"/>
              <a:t>Beşinci düzey</a:t>
            </a:r>
            <a:endParaRPr kumimoji="0" lang="en-US"/>
          </a:p>
        </p:txBody>
      </p:sp>
      <p:sp>
        <p:nvSpPr>
          <p:cNvPr id="14" name="13 Veri Yer Tutucusu"/>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91B1BCC1-6141-4B70-A5A1-D35F93B435E4}" type="datetimeFigureOut">
              <a:rPr lang="tr-TR" smtClean="0"/>
            </a:fld>
            <a:endParaRPr lang="tr-TR"/>
          </a:p>
        </p:txBody>
      </p:sp>
      <p:sp>
        <p:nvSpPr>
          <p:cNvPr id="3" name="2 Altbilgi Yer Tutucusu"/>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tr-TR"/>
          </a:p>
        </p:txBody>
      </p:sp>
      <p:sp>
        <p:nvSpPr>
          <p:cNvPr id="23" name="22 Slayt Numarası Yer Tutucusu"/>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971ABDB5-4D64-45CC-80F1-C75929ECD3DE}" type="slidenum">
              <a:rPr lang="tr-TR" smtClean="0"/>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5905" algn="l" rtl="0" eaLnBrk="1" latinLnBrk="0" hangingPunct="1">
        <a:spcBef>
          <a:spcPts val="300"/>
        </a:spcBef>
        <a:buClr>
          <a:schemeClr val="accent3"/>
        </a:buClr>
        <a:buFont typeface="Georgia" panose="02040502050405020303"/>
        <a:buChar char="•"/>
        <a:defRPr kumimoji="0" sz="2800" kern="1200">
          <a:solidFill>
            <a:schemeClr val="tx1"/>
          </a:solidFill>
          <a:latin typeface="+mn-lt"/>
          <a:ea typeface="+mn-ea"/>
          <a:cs typeface="+mn-cs"/>
        </a:defRPr>
      </a:lvl1pPr>
      <a:lvl2pPr marL="658495" indent="-247015" algn="l" rtl="0" eaLnBrk="1" latinLnBrk="0" hangingPunct="1">
        <a:spcBef>
          <a:spcPts val="300"/>
        </a:spcBef>
        <a:buClr>
          <a:schemeClr val="accent2"/>
        </a:buClr>
        <a:buFont typeface="Georgia" panose="02040502050405020303"/>
        <a:buChar char="▫"/>
        <a:defRPr kumimoji="0" sz="2600" kern="1200">
          <a:solidFill>
            <a:schemeClr val="accent2"/>
          </a:solidFill>
          <a:latin typeface="+mn-lt"/>
          <a:ea typeface="+mn-ea"/>
          <a:cs typeface="+mn-cs"/>
        </a:defRPr>
      </a:lvl2pPr>
      <a:lvl3pPr marL="923290" indent="-219710" algn="l" rtl="0" eaLnBrk="1" latinLnBrk="0" hangingPunct="1">
        <a:spcBef>
          <a:spcPts val="300"/>
        </a:spcBef>
        <a:buClr>
          <a:schemeClr val="accent1"/>
        </a:buClr>
        <a:buFont typeface="Wingdings 2" panose="05020102010507070707"/>
        <a:buChar char=""/>
        <a:defRPr kumimoji="0" sz="2400" kern="1200">
          <a:solidFill>
            <a:schemeClr val="accent1"/>
          </a:solidFill>
          <a:latin typeface="+mn-lt"/>
          <a:ea typeface="+mn-ea"/>
          <a:cs typeface="+mn-cs"/>
        </a:defRPr>
      </a:lvl3pPr>
      <a:lvl4pPr marL="1179830" indent="-201295" algn="l" rtl="0" eaLnBrk="1" latinLnBrk="0" hangingPunct="1">
        <a:spcBef>
          <a:spcPts val="300"/>
        </a:spcBef>
        <a:buClr>
          <a:schemeClr val="accent1"/>
        </a:buClr>
        <a:buFont typeface="Wingdings 2" panose="05020102010507070707"/>
        <a:buChar char=""/>
        <a:defRPr kumimoji="0" sz="2200" kern="1200">
          <a:solidFill>
            <a:schemeClr val="accent1"/>
          </a:solidFill>
          <a:latin typeface="+mn-lt"/>
          <a:ea typeface="+mn-ea"/>
          <a:cs typeface="+mn-cs"/>
        </a:defRPr>
      </a:lvl4pPr>
      <a:lvl5pPr marL="1390015" indent="-182880" algn="l" rtl="0" eaLnBrk="1" latinLnBrk="0" hangingPunct="1">
        <a:spcBef>
          <a:spcPts val="300"/>
        </a:spcBef>
        <a:buClr>
          <a:schemeClr val="accent3"/>
        </a:buClr>
        <a:buFont typeface="Georgia" panose="02040502050405020303"/>
        <a:buChar char="▫"/>
        <a:defRPr kumimoji="0" sz="2000" kern="1200">
          <a:solidFill>
            <a:schemeClr val="accent3"/>
          </a:solidFill>
          <a:latin typeface="+mn-lt"/>
          <a:ea typeface="+mn-ea"/>
          <a:cs typeface="+mn-cs"/>
        </a:defRPr>
      </a:lvl5pPr>
      <a:lvl6pPr marL="1609090" indent="-182880" algn="l" rtl="0" eaLnBrk="1" latinLnBrk="0" hangingPunct="1">
        <a:spcBef>
          <a:spcPts val="300"/>
        </a:spcBef>
        <a:buClr>
          <a:schemeClr val="accent3"/>
        </a:buClr>
        <a:buFont typeface="Georgia" panose="02040502050405020303"/>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panose="02040502050405020303"/>
        <a:buChar char="▫"/>
        <a:defRPr kumimoji="0" sz="1600" kern="1200">
          <a:solidFill>
            <a:schemeClr val="accent3"/>
          </a:solidFill>
          <a:latin typeface="+mn-lt"/>
          <a:ea typeface="+mn-ea"/>
          <a:cs typeface="+mn-cs"/>
        </a:defRPr>
      </a:lvl7pPr>
      <a:lvl8pPr marL="2030095" indent="-182880" algn="l" rtl="0" eaLnBrk="1" latinLnBrk="0" hangingPunct="1">
        <a:spcBef>
          <a:spcPts val="300"/>
        </a:spcBef>
        <a:buClr>
          <a:schemeClr val="accent3"/>
        </a:buClr>
        <a:buFont typeface="Georgia" panose="02040502050405020303"/>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panose="02040502050405020303"/>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285720" y="1857364"/>
            <a:ext cx="8458200" cy="1184273"/>
          </a:xfrm>
        </p:spPr>
        <p:txBody>
          <a:bodyPr>
            <a:normAutofit fontScale="90000"/>
          </a:bodyPr>
          <a:lstStyle/>
          <a:p>
            <a:br>
              <a:rPr lang="tr-TR" dirty="0"/>
            </a:br>
            <a:br>
              <a:rPr lang="tr-TR" b="1" dirty="0"/>
            </a:br>
            <a:endParaRPr lang="tr-TR" dirty="0"/>
          </a:p>
        </p:txBody>
      </p:sp>
      <p:sp>
        <p:nvSpPr>
          <p:cNvPr id="4" name="3 Dikdörtgen"/>
          <p:cNvSpPr/>
          <p:nvPr/>
        </p:nvSpPr>
        <p:spPr>
          <a:xfrm>
            <a:off x="0" y="1143000"/>
            <a:ext cx="8985250" cy="2553335"/>
          </a:xfrm>
          <a:prstGeom prst="rect">
            <a:avLst/>
          </a:prstGeom>
        </p:spPr>
        <p:txBody>
          <a:bodyPr wrap="square">
            <a:spAutoFit/>
          </a:bodyPr>
          <a:lstStyle/>
          <a:p>
            <a:r>
              <a:rPr lang="tr-TR" sz="4000" dirty="0">
                <a:solidFill>
                  <a:schemeClr val="bg1"/>
                </a:solidFill>
              </a:rPr>
              <a:t>Serum ve Katateri Olan Hastanın Kıyafetlerinin Giydirilmesi ve Çıkartılması</a:t>
            </a:r>
            <a:endParaRPr lang="tr-TR" sz="4000" dirty="0">
              <a:solidFill>
                <a:schemeClr val="bg1"/>
              </a:solidFill>
            </a:endParaRPr>
          </a:p>
          <a:p>
            <a:endParaRPr lang="tr-TR" sz="4000" dirty="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457200" y="792480"/>
            <a:ext cx="8229600" cy="5781675"/>
          </a:xfrm>
        </p:spPr>
        <p:txBody>
          <a:bodyPr>
            <a:normAutofit lnSpcReduction="10000"/>
          </a:bodyPr>
          <a:p>
            <a:pPr marL="109855" indent="0">
              <a:buNone/>
            </a:pPr>
            <a:r>
              <a:rPr lang="en-US" b="1"/>
              <a:t>Ergenlik döneminde olan hasta çocukların beslenmesi:</a:t>
            </a:r>
            <a:r>
              <a:rPr lang="en-US"/>
              <a:t> Ergenlik</a:t>
            </a:r>
            <a:r>
              <a:rPr lang="tr-TR" altLang="en-US"/>
              <a:t> </a:t>
            </a:r>
            <a:r>
              <a:rPr lang="en-US"/>
              <a:t>döneminde büyüme ve gelişme hızlıdır. Protein, vitamin ve mineral vb. gereksinimi artmıştır. İştah artması nedeniyle kilo artışı olabilir. Bazı gençler görünümlerinden hoşnut olmamalarından dolayı</a:t>
            </a:r>
            <a:r>
              <a:rPr lang="tr-TR" altLang="en-US"/>
              <a:t> </a:t>
            </a:r>
            <a:r>
              <a:rPr lang="en-US"/>
              <a:t>bilinçsiz diyetler uygulayabilir. Bu hastalarda içinde bulunduğu dönemin özellikleri ve hastalığı değerlendirilerek beslenme programı hazırlanmalıdır. Personel, hastayla doğru iletişim kurarak beslenme alışkanlıklarını değerlendirmelidir. Ergen hasta, diyet ve önemi hakkında bilgilendirilmelidir.</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tr-TR" altLang="en-US" b="1"/>
              <a:t>Yaşlı Hastalarda Beslenme</a:t>
            </a:r>
            <a:endParaRPr lang="tr-TR" altLang="en-US" b="1"/>
          </a:p>
        </p:txBody>
      </p:sp>
      <p:sp>
        <p:nvSpPr>
          <p:cNvPr id="3" name="Content Placeholder 2"/>
          <p:cNvSpPr>
            <a:spLocks noGrp="1"/>
          </p:cNvSpPr>
          <p:nvPr>
            <p:ph idx="1"/>
          </p:nvPr>
        </p:nvSpPr>
        <p:spPr/>
        <p:txBody>
          <a:bodyPr>
            <a:normAutofit fontScale="80000"/>
          </a:bodyPr>
          <a:p>
            <a:pPr marL="109855" indent="0">
              <a:buNone/>
            </a:pPr>
            <a:r>
              <a:rPr lang="en-US"/>
              <a:t>Yaşlanma, fizyolojik bir süreçtir. Yaşlanmayla birlikte organizmada çeşitli değişiklikler oluşur. Sağlık personeli yaşlı hastayıfizyolojik, psikolojik ve sosyal açıdan değerlendirmelidir. Yaşlıda bulunan kronik hastalıklar, yaşlının beslenmesini etkiler. </a:t>
            </a:r>
            <a:endParaRPr lang="en-US"/>
          </a:p>
          <a:p>
            <a:pPr marL="109855" indent="0">
              <a:buNone/>
            </a:pPr>
            <a:r>
              <a:rPr lang="en-US"/>
              <a:t>Hastalıkları, besinleri alma ve sindirme durumu, aktivasyon durumu, laboratuvar bulguları vb. değerlendirilerek uygun beslenme programı hazırlanır. Diyet programı oluşturulurken </a:t>
            </a:r>
            <a:endParaRPr lang="en-US"/>
          </a:p>
          <a:p>
            <a:pPr marL="109855" indent="0">
              <a:buNone/>
            </a:pPr>
            <a:r>
              <a:rPr lang="en-US"/>
              <a:t>hekim, hemşire, diyetisyen iş birliği yapar. Hasta ve ailesinin de diyet programına katılımı sağlanır.</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fontScale="90000"/>
          </a:bodyPr>
          <a:p>
            <a:r>
              <a:rPr lang="en-US" b="1"/>
              <a:t>Yatağa Bağımlı Hastaların Beslenmesi</a:t>
            </a:r>
            <a:endParaRPr lang="en-US" b="1"/>
          </a:p>
        </p:txBody>
      </p:sp>
      <p:sp>
        <p:nvSpPr>
          <p:cNvPr id="3" name="Content Placeholder 2"/>
          <p:cNvSpPr>
            <a:spLocks noGrp="1"/>
          </p:cNvSpPr>
          <p:nvPr>
            <p:ph idx="1"/>
          </p:nvPr>
        </p:nvSpPr>
        <p:spPr/>
        <p:txBody>
          <a:bodyPr>
            <a:normAutofit fontScale="90000"/>
          </a:bodyPr>
          <a:p>
            <a:pPr marL="109855" indent="0">
              <a:buNone/>
            </a:pPr>
            <a:r>
              <a:rPr lang="en-US"/>
              <a:t>Yatağa bağımlı hastalarda hareketsizlik veya hareket kısıtlılığı, kaslarda güç kaybına neden olur. Yatak yaraları gelişebilir. Yara oluşmuşsa doku tamirinin oluşabilmesi için protein ve vitamin takviyesi gerekir. Hareketsizlik sonucu kana çekilen kalsiyum, fosforla </a:t>
            </a:r>
            <a:endParaRPr lang="en-US"/>
          </a:p>
          <a:p>
            <a:pPr marL="109855" indent="0">
              <a:buNone/>
            </a:pPr>
            <a:r>
              <a:rPr lang="en-US"/>
              <a:t>birlikte idrarla dışarıatılır. Bunun sonucunda hastada osteoporoz gelişebilir. Hastanın yeterli kalsiyum ve fosfor alımı sağlanmalıdır. Taş oluşumu veya enfeksiyon gelişim riskini önlemek için hekim önerisi </a:t>
            </a:r>
            <a:r>
              <a:rPr lang="tr-TR" altLang="en-US"/>
              <a:t>d</a:t>
            </a:r>
            <a:r>
              <a:rPr lang="en-US"/>
              <a:t>oğrultusunda hastaya bol sıvı verilir.</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457200" y="892810"/>
            <a:ext cx="8229600" cy="5681345"/>
          </a:xfrm>
        </p:spPr>
        <p:txBody>
          <a:bodyPr>
            <a:normAutofit lnSpcReduction="10000"/>
          </a:bodyPr>
          <a:p>
            <a:pPr marL="109855" indent="0">
              <a:buNone/>
            </a:pPr>
            <a:r>
              <a:rPr lang="en-US"/>
              <a:t>Kabızlığı önlemek için posalı ve lifli besinler verilir. Yatan hastanın protein gereksinimi artmıştır. Beslenme programı, protein eksiğini karşılayacak şekilde planlanmalıdır.İştahsızlık gelişebilir, </a:t>
            </a:r>
            <a:endParaRPr lang="en-US"/>
          </a:p>
          <a:p>
            <a:pPr marL="109855" indent="0">
              <a:buNone/>
            </a:pPr>
            <a:r>
              <a:rPr lang="en-US"/>
              <a:t>yiyecekler mümkünse hastanın seveceği şekilde hazırlanmalı ve görüntüsüne dikkat edilmelidir. Fizyolojik sorunların yanı sıra psikolojik sorunlarda ortaya çıkabilir, bazı hastalar yemeyi tamamen reddedebilir. Personelin hastayı tüm yönleriyle değerlendirmesi,hastanın</a:t>
            </a:r>
            <a:r>
              <a:rPr lang="tr-TR" altLang="en-US"/>
              <a:t> </a:t>
            </a:r>
            <a:r>
              <a:rPr lang="en-US"/>
              <a:t>bağımsız yapabileceği işlemleri saptaması ve beslenmesine yardımcı olması gerekir.</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041400"/>
            <a:ext cx="8229600" cy="1168400"/>
          </a:xfrm>
        </p:spPr>
        <p:txBody>
          <a:bodyPr>
            <a:normAutofit fontScale="90000"/>
          </a:bodyPr>
          <a:lstStyle/>
          <a:p>
            <a:br>
              <a:rPr lang="tr-TR" dirty="0"/>
            </a:br>
            <a:r>
              <a:rPr lang="tr-TR" sz="3555" b="1" dirty="0"/>
              <a:t>Serum Ve Kateteri Olan Hastanın Kıyafetlerinin Giydirilmesi ve Çıkartılması</a:t>
            </a:r>
            <a:br>
              <a:rPr lang="tr-TR" sz="3555" b="1" dirty="0"/>
            </a:br>
            <a:endParaRPr lang="tr-TR" sz="3555" dirty="0"/>
          </a:p>
        </p:txBody>
      </p:sp>
      <p:sp>
        <p:nvSpPr>
          <p:cNvPr id="3" name="2 İçerik Yer Tutucusu"/>
          <p:cNvSpPr>
            <a:spLocks noGrp="1"/>
          </p:cNvSpPr>
          <p:nvPr>
            <p:ph idx="1"/>
          </p:nvPr>
        </p:nvSpPr>
        <p:spPr/>
        <p:txBody>
          <a:bodyPr>
            <a:normAutofit fontScale="80000"/>
          </a:bodyPr>
          <a:lstStyle/>
          <a:p>
            <a:pPr marL="109855" indent="0">
              <a:buNone/>
            </a:pPr>
            <a:r>
              <a:rPr lang="tr-TR" dirty="0"/>
              <a:t> Kolunda veya elinde serum/kateter takılı olan hastaların kıyafetlerinin giydirilmesi ve çıkartılması : </a:t>
            </a:r>
            <a:endParaRPr lang="tr-TR" dirty="0"/>
          </a:p>
          <a:p>
            <a:pPr marL="109855" indent="0">
              <a:buNone/>
            </a:pPr>
            <a:r>
              <a:rPr lang="tr-TR" dirty="0"/>
              <a:t>Hastanın düğmeli kıyafeti çıkartılırken önce serum takılı olmayan koldan başlanır. Sonra serum seti kapatılır ve serum torbası/şişesi askıdan indirilir, giysinin kolu aşağıya ele doğru sıyrılır ve serum torbası/şişesi ve seti içinden geçirilerek çıkarılır. Hastaya kıyafetini giydirirken çıkarma işleminin tam tersi yapılır. Önce serum seti kapatılır. Serum torbası/şişesi ve seti askıdan alınır ve giysinin kolunun içinden geçirilir. Kıyafetin kol kısmı hastaya giydirilir ve serum askıya takılır daha sonra diğer kol giydirilir.</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71472" y="642918"/>
            <a:ext cx="8229600" cy="1066800"/>
          </a:xfrm>
        </p:spPr>
        <p:txBody>
          <a:bodyPr>
            <a:normAutofit fontScale="90000"/>
          </a:bodyPr>
          <a:lstStyle/>
          <a:p>
            <a:r>
              <a:rPr lang="tr-TR" b="1" dirty="0"/>
              <a:t>Hastanın Kıyafetini Değiştirirken Dikkat Edilecek Noktalar:</a:t>
            </a:r>
            <a:endParaRPr lang="tr-TR" b="1" dirty="0"/>
          </a:p>
        </p:txBody>
      </p:sp>
      <p:sp>
        <p:nvSpPr>
          <p:cNvPr id="3" name="2 İçerik Yer Tutucusu"/>
          <p:cNvSpPr>
            <a:spLocks noGrp="1"/>
          </p:cNvSpPr>
          <p:nvPr>
            <p:ph idx="1"/>
          </p:nvPr>
        </p:nvSpPr>
        <p:spPr>
          <a:xfrm>
            <a:off x="457200" y="1857364"/>
            <a:ext cx="8229600" cy="4572032"/>
          </a:xfrm>
        </p:spPr>
        <p:txBody>
          <a:bodyPr>
            <a:normAutofit/>
          </a:bodyPr>
          <a:lstStyle/>
          <a:p>
            <a:pPr>
              <a:buFont typeface="Wingdings" panose="05000000000000000000" charset="0"/>
              <a:buChar char="Ø"/>
            </a:pPr>
            <a:endParaRPr lang="tr-TR" dirty="0"/>
          </a:p>
          <a:p>
            <a:pPr>
              <a:buFont typeface="Wingdings" panose="05000000000000000000" charset="0"/>
              <a:buChar char="Ø"/>
            </a:pPr>
            <a:endParaRPr lang="tr-TR" dirty="0"/>
          </a:p>
          <a:p>
            <a:pPr>
              <a:buFont typeface="Wingdings" panose="05000000000000000000" charset="0"/>
              <a:buChar char="Ø"/>
            </a:pPr>
            <a:r>
              <a:rPr lang="tr-TR" dirty="0"/>
              <a:t>İşlem hakkında hasta bilgilendirilmelidir.</a:t>
            </a:r>
            <a:endParaRPr lang="tr-TR" dirty="0"/>
          </a:p>
          <a:p>
            <a:pPr>
              <a:buFont typeface="Wingdings" panose="05000000000000000000" charset="0"/>
              <a:buChar char="Ø"/>
            </a:pPr>
            <a:r>
              <a:rPr lang="tr-TR" dirty="0"/>
              <a:t>Hasta ile etkili iletişim kurulmalıdır. </a:t>
            </a:r>
            <a:endParaRPr lang="tr-TR" dirty="0"/>
          </a:p>
          <a:p>
            <a:pPr>
              <a:buFont typeface="Wingdings" panose="05000000000000000000" charset="0"/>
              <a:buChar char="Ø"/>
            </a:pPr>
            <a:r>
              <a:rPr lang="tr-TR" dirty="0"/>
              <a:t>Hastanın üşümemesine dikkat edilmelidir.  </a:t>
            </a:r>
            <a:endParaRPr lang="tr-TR" dirty="0"/>
          </a:p>
          <a:p>
            <a:pPr>
              <a:buFont typeface="Wingdings" panose="05000000000000000000" charset="0"/>
              <a:buChar char="Ø"/>
            </a:pPr>
            <a:r>
              <a:rPr lang="tr-TR" dirty="0"/>
              <a:t>Kıyafet değiştirme işlemini kendisinin yapması için gereken destek sağlanmalıdır.</a:t>
            </a:r>
            <a:endParaRPr lang="tr-TR" dirty="0"/>
          </a:p>
          <a:p>
            <a:pPr>
              <a:buFont typeface="Wingdings" panose="05000000000000000000" charset="0"/>
              <a:buChar char="Ø"/>
            </a:pP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457200" y="1900555"/>
            <a:ext cx="8229600" cy="4673600"/>
          </a:xfrm>
        </p:spPr>
        <p:txBody>
          <a:bodyPr/>
          <a:p>
            <a:pPr>
              <a:buFont typeface="Wingdings" panose="05000000000000000000" charset="0"/>
              <a:buChar char="Ø"/>
            </a:pPr>
            <a:r>
              <a:rPr lang="tr-TR" dirty="0">
                <a:sym typeface="+mn-ea"/>
              </a:rPr>
              <a:t>Hastaya temiz çamaşır ve kıyafetler giydirilmelidir.</a:t>
            </a:r>
            <a:endParaRPr lang="tr-TR" dirty="0"/>
          </a:p>
          <a:p>
            <a:pPr>
              <a:buFont typeface="Wingdings" panose="05000000000000000000" charset="0"/>
              <a:buChar char="Ø"/>
            </a:pPr>
            <a:r>
              <a:rPr lang="tr-TR" dirty="0">
                <a:sym typeface="+mn-ea"/>
              </a:rPr>
              <a:t>Kıyafet değişimi yapılırken hastanın cildindeki renk değişimi vb. durumlar gözlenmelidir.</a:t>
            </a:r>
            <a:endParaRPr lang="tr-TR" dirty="0"/>
          </a:p>
          <a:p>
            <a:pPr>
              <a:buFont typeface="Wingdings" panose="05000000000000000000" charset="0"/>
              <a:buChar char="Ø"/>
            </a:pPr>
            <a:r>
              <a:rPr lang="tr-TR" dirty="0">
                <a:sym typeface="+mn-ea"/>
              </a:rPr>
              <a:t>Aşırı sıkan kıyafetlerden kaçınılmalıdır.</a:t>
            </a:r>
            <a:endParaRPr lang="tr-TR" dirty="0"/>
          </a:p>
          <a:p>
            <a:pPr>
              <a:buFont typeface="Wingdings" panose="05000000000000000000" charset="0"/>
              <a:buChar char="Ø"/>
            </a:pPr>
            <a:r>
              <a:rPr lang="tr-TR" dirty="0">
                <a:sym typeface="+mn-ea"/>
              </a:rPr>
              <a:t> Sentetik kıyafetler yerine pamuklu kıyafetler tercih edilmelidir.</a:t>
            </a:r>
            <a:endParaRPr lang="tr-TR" dirty="0"/>
          </a:p>
          <a:p>
            <a:pPr>
              <a:buFont typeface="Wingdings" panose="05000000000000000000" charset="0"/>
              <a:buChar char="Ø"/>
            </a:pPr>
            <a:r>
              <a:rPr lang="tr-TR" dirty="0">
                <a:sym typeface="+mn-ea"/>
              </a:rPr>
              <a:t>Hastayı sarsmadan kıyafet değişimi yapılmalıdır.</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fontScale="90000"/>
          </a:bodyPr>
          <a:p>
            <a:r>
              <a:rPr lang="tr-TR" altLang="en-US" b="1"/>
              <a:t>HASTAYI ORAL YOLLA BESLEMEYE HAZIRLAMA</a:t>
            </a:r>
            <a:endParaRPr lang="tr-TR" altLang="en-US" b="1"/>
          </a:p>
        </p:txBody>
      </p:sp>
      <p:sp>
        <p:nvSpPr>
          <p:cNvPr id="3" name="Content Placeholder 2"/>
          <p:cNvSpPr>
            <a:spLocks noGrp="1"/>
          </p:cNvSpPr>
          <p:nvPr>
            <p:ph idx="1"/>
          </p:nvPr>
        </p:nvSpPr>
        <p:spPr/>
        <p:txBody>
          <a:bodyPr>
            <a:normAutofit/>
          </a:bodyPr>
          <a:p>
            <a:r>
              <a:rPr lang="en-US"/>
              <a:t>Hastaya oral yolla beslenme işlemi öncesi eller yıkanır. </a:t>
            </a:r>
            <a:endParaRPr lang="en-US"/>
          </a:p>
          <a:p>
            <a:r>
              <a:rPr lang="en-US"/>
              <a:t>Hasta ile doğru ve etkin iletişim kurulur,oral yolla beslenme işlemleri anlatılır,</a:t>
            </a:r>
            <a:endParaRPr lang="en-US"/>
          </a:p>
          <a:p>
            <a:r>
              <a:rPr lang="en-US"/>
              <a:t>işlem için izin alınır.</a:t>
            </a:r>
            <a:endParaRPr lang="en-US"/>
          </a:p>
          <a:p>
            <a:r>
              <a:rPr lang="en-US"/>
              <a:t>Hastanın uygulamaya katılımınısağlanır. </a:t>
            </a:r>
            <a:endParaRPr lang="en-US"/>
          </a:p>
          <a:p>
            <a:r>
              <a:rPr lang="en-US"/>
              <a:t> Hastayı enfeksiyonlardan korumak ve rahatlamasını sağlamak için hastanın el </a:t>
            </a:r>
            <a:endParaRPr lang="en-US"/>
          </a:p>
          <a:p>
            <a:r>
              <a:rPr lang="en-US"/>
              <a:t>ve ağız temizliğini yapılır. </a:t>
            </a:r>
            <a:endParaRPr lang="en-US"/>
          </a:p>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457200" y="1198245"/>
            <a:ext cx="8229600" cy="5375910"/>
          </a:xfrm>
        </p:spPr>
        <p:txBody>
          <a:bodyPr/>
          <a:p>
            <a:r>
              <a:rPr lang="en-US">
                <a:sym typeface="+mn-ea"/>
              </a:rPr>
              <a:t>Hastanın durumuna uygun (fowler, yarı fowler veya sağ lateral) pozisyon</a:t>
            </a:r>
            <a:r>
              <a:rPr lang="tr-TR" altLang="en-US">
                <a:sym typeface="+mn-ea"/>
              </a:rPr>
              <a:t> </a:t>
            </a:r>
            <a:r>
              <a:rPr lang="en-US">
                <a:sym typeface="+mn-ea"/>
              </a:rPr>
              <a:t>vererek mide içeriğinin ağzagelmesini (aspirasyonu) engellenir. </a:t>
            </a:r>
            <a:endParaRPr lang="en-US"/>
          </a:p>
          <a:p>
            <a:r>
              <a:rPr lang="en-US">
                <a:sym typeface="+mn-ea"/>
              </a:rPr>
              <a:t>Çalışma kolaylığı sağlamak için hastaya verilen pozisyona uygun çalışma </a:t>
            </a:r>
            <a:endParaRPr lang="en-US"/>
          </a:p>
          <a:p>
            <a:r>
              <a:rPr lang="en-US">
                <a:sym typeface="+mn-ea"/>
              </a:rPr>
              <a:t>pozisyonu ayarlanır.</a:t>
            </a:r>
            <a:endParaRPr lang="en-US"/>
          </a:p>
          <a:p>
            <a:r>
              <a:rPr lang="en-US">
                <a:sym typeface="+mn-ea"/>
              </a:rPr>
              <a:t>Baş ve ekstremite kontrolü olmayan hastaların yemesini kolaylaştırmak için baş </a:t>
            </a:r>
            <a:endParaRPr lang="en-US"/>
          </a:p>
          <a:p>
            <a:r>
              <a:rPr lang="en-US">
                <a:sym typeface="+mn-ea"/>
              </a:rPr>
              <a:t>ve ekstremite tespiti yapılır.</a:t>
            </a:r>
            <a:endParaRPr lang="en-US"/>
          </a:p>
          <a:p>
            <a:r>
              <a:rPr lang="en-US">
                <a:sym typeface="+mn-ea"/>
              </a:rPr>
              <a:t>Hastanın önüne önlük/peçete serilir.</a:t>
            </a:r>
            <a:endParaRPr lang="en-US">
              <a:sym typeface="+mn-ea"/>
            </a:endParaRPr>
          </a:p>
          <a:p>
            <a:pPr marL="109855" indent="0">
              <a:buNone/>
            </a:pPr>
            <a:endParaRPr lang="en-US"/>
          </a:p>
          <a:p>
            <a:pPr marL="109855" indent="0">
              <a:buNone/>
            </a:pP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 </a:t>
            </a:r>
            <a:r>
              <a:rPr lang="en-US" b="1"/>
              <a:t>Hasta Çocukların Beslenmesi</a:t>
            </a:r>
            <a:endParaRPr lang="en-US" b="1"/>
          </a:p>
        </p:txBody>
      </p:sp>
      <p:sp>
        <p:nvSpPr>
          <p:cNvPr id="3" name="Content Placeholder 2"/>
          <p:cNvSpPr>
            <a:spLocks noGrp="1"/>
          </p:cNvSpPr>
          <p:nvPr>
            <p:ph idx="1"/>
          </p:nvPr>
        </p:nvSpPr>
        <p:spPr/>
        <p:txBody>
          <a:bodyPr>
            <a:normAutofit lnSpcReduction="10000"/>
          </a:bodyPr>
          <a:p>
            <a:pPr marL="109855" indent="0">
              <a:buNone/>
            </a:pPr>
            <a:r>
              <a:rPr lang="en-US"/>
              <a:t>Hastanede yatan çocuk hastalara yatış süreleri</a:t>
            </a:r>
            <a:r>
              <a:rPr lang="tr-TR" altLang="en-US"/>
              <a:t> </a:t>
            </a:r>
            <a:r>
              <a:rPr lang="en-US"/>
              <a:t>boyunca büyüme ve gelişimlerinin devamını sağlamak</a:t>
            </a:r>
            <a:r>
              <a:rPr lang="tr-TR" altLang="en-US"/>
              <a:t> </a:t>
            </a:r>
            <a:r>
              <a:rPr lang="en-US"/>
              <a:t>amacı ile alması gereken tüm enerji ve besin öğeleri 3 anave 3 ara öğünde verilir. Ana öğünleri enerji, protein ve karbonhidrat yönünden dengeli; ara öğünler ise vitamin ve mineral</a:t>
            </a:r>
            <a:r>
              <a:rPr lang="tr-TR" altLang="en-US"/>
              <a:t> </a:t>
            </a:r>
            <a:r>
              <a:rPr lang="en-US"/>
              <a:t>içeriği zengin besinlerden oluşur. Hasta 1 yaşın altındave ek gıda alıyor ise ayına göre alması gereken ek besinleryiyebileceği kıvamda hazırlanarak verilir.</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457200" y="700405"/>
            <a:ext cx="8229600" cy="5943600"/>
          </a:xfrm>
        </p:spPr>
        <p:txBody>
          <a:bodyPr>
            <a:normAutofit fontScale="90000"/>
          </a:bodyPr>
          <a:p>
            <a:pPr marL="109855" indent="0">
              <a:buNone/>
            </a:pPr>
            <a:r>
              <a:rPr lang="en-US" b="1"/>
              <a:t>Süt çocuğu beslenmesi:</a:t>
            </a:r>
            <a:r>
              <a:rPr lang="en-US"/>
              <a:t> Bebekler ilk altı ay sadece anne sütüyle beslenmelidir.</a:t>
            </a:r>
            <a:r>
              <a:rPr lang="tr-TR" altLang="en-US"/>
              <a:t> </a:t>
            </a:r>
            <a:r>
              <a:rPr lang="en-US"/>
              <a:t>Hastanede yatan bebeklerde aralıklı olarak anne, bebeğin yanına alınarak emzirmesi sağlanır. Bu mümkün değilse anne sütü sağılarak biberon veya kapalı bir kaba konur ve bebek kaşıkla beslenir Kaşığı alamıyorsa bebek biberonla beslenir. </a:t>
            </a:r>
            <a:endParaRPr lang="en-US"/>
          </a:p>
          <a:p>
            <a:pPr marL="109855" indent="0">
              <a:buNone/>
            </a:pPr>
            <a:r>
              <a:rPr lang="en-US" b="1"/>
              <a:t>Bir-iki yaş grubu hasta çocukların beslenmesi:</a:t>
            </a:r>
            <a:r>
              <a:rPr lang="en-US"/>
              <a:t> Bir-iki yaş grubunda olan çocuklarda personel, beslenmeyle ilgili sorunlar yaşayabilir. Çocuk yemek seçer veya yemeyi reddedebilir. Diyetisyenle iş birliğine gidilerek uygunsa çocuğun sevdiği yiyecekler</a:t>
            </a:r>
            <a:r>
              <a:rPr lang="tr-TR" altLang="en-US"/>
              <a:t> </a:t>
            </a:r>
            <a:r>
              <a:rPr lang="en-US"/>
              <a:t>menüye konulabilir. Çocuğun yeterli ve dengeli beslenmesini sağlayacak diyet ayarlanır. Besinlerin çok sıcak ve soğuk olmamasına dikkat edilir. Besleme esnasında besinleri </a:t>
            </a:r>
            <a:endParaRPr lang="en-US"/>
          </a:p>
          <a:p>
            <a:pPr marL="109855" indent="0">
              <a:buNone/>
            </a:pPr>
            <a:r>
              <a:rPr lang="en-US"/>
              <a:t>çiğnemesi ve yutması sağlanır.</a:t>
            </a:r>
            <a:endParaRPr lang="en-US"/>
          </a:p>
          <a:p>
            <a:pPr marL="109855" indent="0">
              <a:buNone/>
            </a:pP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457200" y="734695"/>
            <a:ext cx="8229600" cy="5839460"/>
          </a:xfrm>
        </p:spPr>
        <p:txBody>
          <a:bodyPr>
            <a:normAutofit fontScale="80000"/>
          </a:bodyPr>
          <a:p>
            <a:pPr marL="109855" indent="0">
              <a:buNone/>
            </a:pPr>
            <a:r>
              <a:rPr lang="en-US" b="1"/>
              <a:t>Üç-beş yaş grubu hasta çocukların beslenmesi: </a:t>
            </a:r>
            <a:r>
              <a:rPr lang="en-US"/>
              <a:t>Üç-beş yaş grubu çocuklar yemek seçer ve yemek istemeyebilir. Bu gibi durumlarda zorla beslemeye çalışılmaması gerekir. Personel, çocukla doğru ve etkin iletişim kurmalı, yiyecekleri değişik şekilde sunarak alım kolaylığı sağlamalıdır.</a:t>
            </a:r>
            <a:r>
              <a:rPr lang="tr-TR" altLang="en-US"/>
              <a:t> Çocuğun diyeti yeterli ve dengeli beslenmesini sağlayacak şekilde ayarlanmalı ve çocuk beslenmelidir. </a:t>
            </a:r>
            <a:endParaRPr lang="tr-TR" altLang="en-US"/>
          </a:p>
          <a:p>
            <a:pPr marL="109855" indent="0">
              <a:buNone/>
            </a:pPr>
            <a:endParaRPr lang="tr-TR" altLang="en-US" b="1"/>
          </a:p>
          <a:p>
            <a:pPr marL="109855" indent="0">
              <a:buNone/>
            </a:pPr>
            <a:r>
              <a:rPr lang="tr-TR" altLang="en-US" b="1"/>
              <a:t>Okul cağındaki hasta çocukların beslenmesi:</a:t>
            </a:r>
            <a:r>
              <a:rPr lang="tr-TR" altLang="en-US"/>
              <a:t> 6-12 yaş çocukların beslenmeleriyle ilgili değişik alışkanlıkları olabilir. Çocuk, alıştığı beslenme türünü hastane ortamında da </a:t>
            </a:r>
            <a:endParaRPr lang="tr-TR" altLang="en-US"/>
          </a:p>
          <a:p>
            <a:pPr marL="109855" indent="0">
              <a:buNone/>
            </a:pPr>
            <a:r>
              <a:rPr lang="tr-TR" altLang="en-US"/>
              <a:t>sürdürmek isteyebilir. Personel, çocukla iletişim kurmalı ve beslenmeyle ilgili alışkanlıklarını değerlendirmelidir. Yanlış beslenme alışkanlıkları varsa çocuk ve ailesiyle görüşmelidir.</a:t>
            </a:r>
            <a:endParaRPr lang="tr-TR" alt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Şehir Hayatı">
  <a:themeElements>
    <a:clrScheme name="Şehir Hayatı">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Şehir Hayatı">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Şehir Hayatı">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Urban</Template>
  <TotalTime>0</TotalTime>
  <Words>6259</Words>
  <Application>WPS Presentation</Application>
  <PresentationFormat>Ekran Gösterisi (4:3)</PresentationFormat>
  <Paragraphs>74</Paragraphs>
  <Slides>13</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13</vt:i4>
      </vt:variant>
    </vt:vector>
  </HeadingPairs>
  <TitlesOfParts>
    <vt:vector size="25" baseType="lpstr">
      <vt:lpstr>Arial</vt:lpstr>
      <vt:lpstr>SimSun</vt:lpstr>
      <vt:lpstr>Wingdings</vt:lpstr>
      <vt:lpstr>Georgia</vt:lpstr>
      <vt:lpstr>Wingdings 2</vt:lpstr>
      <vt:lpstr>Wingdings</vt:lpstr>
      <vt:lpstr>Trebuchet MS</vt:lpstr>
      <vt:lpstr>Microsoft YaHei</vt:lpstr>
      <vt:lpstr>Arial Unicode MS</vt:lpstr>
      <vt:lpstr>Calibri</vt:lpstr>
      <vt:lpstr>Georgia</vt:lpstr>
      <vt:lpstr>Şehir Hayatı</vt:lpstr>
      <vt:lpstr>  </vt:lpstr>
      <vt:lpstr> Serum Ve Kateteri Olan Hastanın Kıyafetlerinin Giydirilmesi ve Çıkartılması </vt:lpstr>
      <vt:lpstr>Hastanın Kıyafetini Değiştirirken Dikkat Edilecek Noktalar:</vt:lpstr>
      <vt:lpstr>PowerPoint 演示文稿</vt:lpstr>
      <vt:lpstr>HASTAYI ORAL YOLLA BESLEMEYE HAZIRLAMA</vt:lpstr>
      <vt:lpstr>PowerPoint 演示文稿</vt:lpstr>
      <vt:lpstr> Hasta Çocukların Beslenmesi</vt:lpstr>
      <vt:lpstr>PowerPoint 演示文稿</vt:lpstr>
      <vt:lpstr>PowerPoint 演示文稿</vt:lpstr>
      <vt:lpstr>PowerPoint 演示文稿</vt:lpstr>
      <vt:lpstr>Yaşlı Hastalarda Beslenme</vt:lpstr>
      <vt:lpstr>Yatağa Bağımlı Hastaların Beslenmesi</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PC</dc:creator>
  <cp:lastModifiedBy>USER</cp:lastModifiedBy>
  <cp:revision>14</cp:revision>
  <dcterms:created xsi:type="dcterms:W3CDTF">2016-03-05T04:22:00Z</dcterms:created>
  <dcterms:modified xsi:type="dcterms:W3CDTF">2021-05-02T19:48:05Z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1033-11.2.0.10114</vt:lpwstr>
  </property>
</Properties>
</file>