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  <p:sldMasterId id="2147483808" r:id="rId2"/>
  </p:sldMasterIdLst>
  <p:sldIdLst>
    <p:sldId id="256" r:id="rId3"/>
    <p:sldId id="258" r:id="rId4"/>
    <p:sldId id="259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1" r:id="rId42"/>
    <p:sldId id="312" r:id="rId43"/>
    <p:sldId id="313" r:id="rId44"/>
    <p:sldId id="314" r:id="rId45"/>
    <p:sldId id="315" r:id="rId46"/>
    <p:sldId id="316" r:id="rId47"/>
    <p:sldId id="317" r:id="rId48"/>
    <p:sldId id="318" r:id="rId49"/>
    <p:sldId id="319" r:id="rId50"/>
    <p:sldId id="320" r:id="rId51"/>
    <p:sldId id="321" r:id="rId52"/>
    <p:sldId id="322" r:id="rId53"/>
    <p:sldId id="323" r:id="rId54"/>
    <p:sldId id="324" r:id="rId55"/>
    <p:sldId id="325" r:id="rId56"/>
    <p:sldId id="326" r:id="rId57"/>
    <p:sldId id="327" r:id="rId58"/>
    <p:sldId id="328" r:id="rId59"/>
    <p:sldId id="329" r:id="rId60"/>
    <p:sldId id="330" r:id="rId61"/>
    <p:sldId id="331" r:id="rId62"/>
    <p:sldId id="332" r:id="rId63"/>
    <p:sldId id="333" r:id="rId64"/>
    <p:sldId id="334" r:id="rId65"/>
    <p:sldId id="335" r:id="rId66"/>
    <p:sldId id="336" r:id="rId67"/>
    <p:sldId id="337" r:id="rId68"/>
    <p:sldId id="338" r:id="rId69"/>
    <p:sldId id="339" r:id="rId70"/>
    <p:sldId id="340" r:id="rId71"/>
    <p:sldId id="341" r:id="rId72"/>
    <p:sldId id="342" r:id="rId73"/>
    <p:sldId id="343" r:id="rId74"/>
    <p:sldId id="344" r:id="rId75"/>
    <p:sldId id="345" r:id="rId76"/>
    <p:sldId id="346" r:id="rId77"/>
    <p:sldId id="347" r:id="rId78"/>
    <p:sldId id="348" r:id="rId79"/>
    <p:sldId id="349" r:id="rId80"/>
    <p:sldId id="350" r:id="rId81"/>
    <p:sldId id="351" r:id="rId82"/>
    <p:sldId id="352" r:id="rId83"/>
    <p:sldId id="353" r:id="rId84"/>
    <p:sldId id="354" r:id="rId85"/>
    <p:sldId id="355" r:id="rId86"/>
    <p:sldId id="356" r:id="rId87"/>
    <p:sldId id="360" r:id="rId88"/>
    <p:sldId id="361" r:id="rId89"/>
    <p:sldId id="362" r:id="rId90"/>
    <p:sldId id="363" r:id="rId91"/>
    <p:sldId id="364" r:id="rId92"/>
    <p:sldId id="365" r:id="rId93"/>
    <p:sldId id="366" r:id="rId94"/>
    <p:sldId id="367" r:id="rId95"/>
    <p:sldId id="368" r:id="rId96"/>
    <p:sldId id="369" r:id="rId97"/>
    <p:sldId id="370" r:id="rId98"/>
    <p:sldId id="371" r:id="rId99"/>
    <p:sldId id="372" r:id="rId100"/>
    <p:sldId id="373" r:id="rId101"/>
    <p:sldId id="374" r:id="rId102"/>
    <p:sldId id="375" r:id="rId103"/>
    <p:sldId id="376" r:id="rId104"/>
    <p:sldId id="377" r:id="rId105"/>
    <p:sldId id="378" r:id="rId106"/>
    <p:sldId id="379" r:id="rId107"/>
    <p:sldId id="380" r:id="rId108"/>
    <p:sldId id="381" r:id="rId109"/>
    <p:sldId id="382" r:id="rId110"/>
    <p:sldId id="383" r:id="rId111"/>
    <p:sldId id="384" r:id="rId112"/>
    <p:sldId id="385" r:id="rId113"/>
    <p:sldId id="386" r:id="rId114"/>
    <p:sldId id="387" r:id="rId115"/>
    <p:sldId id="388" r:id="rId116"/>
    <p:sldId id="389" r:id="rId117"/>
    <p:sldId id="390" r:id="rId118"/>
    <p:sldId id="391" r:id="rId119"/>
    <p:sldId id="392" r:id="rId120"/>
    <p:sldId id="393" r:id="rId121"/>
    <p:sldId id="394" r:id="rId122"/>
    <p:sldId id="395" r:id="rId123"/>
    <p:sldId id="396" r:id="rId124"/>
    <p:sldId id="397" r:id="rId125"/>
    <p:sldId id="398" r:id="rId126"/>
    <p:sldId id="399" r:id="rId127"/>
    <p:sldId id="400" r:id="rId128"/>
    <p:sldId id="401" r:id="rId129"/>
    <p:sldId id="402" r:id="rId130"/>
    <p:sldId id="403" r:id="rId131"/>
    <p:sldId id="404" r:id="rId132"/>
    <p:sldId id="405" r:id="rId133"/>
    <p:sldId id="406" r:id="rId134"/>
    <p:sldId id="407" r:id="rId135"/>
    <p:sldId id="408" r:id="rId136"/>
    <p:sldId id="409" r:id="rId137"/>
  </p:sldIdLst>
  <p:sldSz cx="10693400" cy="7569200"/>
  <p:notesSz cx="10693400" cy="7569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2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6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5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63" Type="http://schemas.openxmlformats.org/officeDocument/2006/relationships/slide" Target="slides/slide61.xml"/><Relationship Id="rId84" Type="http://schemas.openxmlformats.org/officeDocument/2006/relationships/slide" Target="slides/slide82.xml"/><Relationship Id="rId138" Type="http://schemas.openxmlformats.org/officeDocument/2006/relationships/presProps" Target="presProps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123" Type="http://schemas.openxmlformats.org/officeDocument/2006/relationships/slide" Target="slides/slide121.xml"/><Relationship Id="rId128" Type="http://schemas.openxmlformats.org/officeDocument/2006/relationships/slide" Target="slides/slide126.xml"/><Relationship Id="rId5" Type="http://schemas.openxmlformats.org/officeDocument/2006/relationships/slide" Target="slides/slide3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113" Type="http://schemas.openxmlformats.org/officeDocument/2006/relationships/slide" Target="slides/slide111.xml"/><Relationship Id="rId118" Type="http://schemas.openxmlformats.org/officeDocument/2006/relationships/slide" Target="slides/slide116.xml"/><Relationship Id="rId134" Type="http://schemas.openxmlformats.org/officeDocument/2006/relationships/slide" Target="slides/slide132.xml"/><Relationship Id="rId139" Type="http://schemas.openxmlformats.org/officeDocument/2006/relationships/viewProps" Target="viewProps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59" Type="http://schemas.openxmlformats.org/officeDocument/2006/relationships/slide" Target="slides/slide57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24" Type="http://schemas.openxmlformats.org/officeDocument/2006/relationships/slide" Target="slides/slide122.xml"/><Relationship Id="rId129" Type="http://schemas.openxmlformats.org/officeDocument/2006/relationships/slide" Target="slides/slide127.xml"/><Relationship Id="rId54" Type="http://schemas.openxmlformats.org/officeDocument/2006/relationships/slide" Target="slides/slide52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4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49" Type="http://schemas.openxmlformats.org/officeDocument/2006/relationships/slide" Target="slides/slide47.xml"/><Relationship Id="rId114" Type="http://schemas.openxmlformats.org/officeDocument/2006/relationships/slide" Target="slides/slide112.xml"/><Relationship Id="rId119" Type="http://schemas.openxmlformats.org/officeDocument/2006/relationships/slide" Target="slides/slide117.xml"/><Relationship Id="rId44" Type="http://schemas.openxmlformats.org/officeDocument/2006/relationships/slide" Target="slides/slide42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130" Type="http://schemas.openxmlformats.org/officeDocument/2006/relationships/slide" Target="slides/slide128.xml"/><Relationship Id="rId135" Type="http://schemas.openxmlformats.org/officeDocument/2006/relationships/slide" Target="slides/slide133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120" Type="http://schemas.openxmlformats.org/officeDocument/2006/relationships/slide" Target="slides/slide118.xml"/><Relationship Id="rId125" Type="http://schemas.openxmlformats.org/officeDocument/2006/relationships/slide" Target="slides/slide123.xml"/><Relationship Id="rId141" Type="http://schemas.openxmlformats.org/officeDocument/2006/relationships/tableStyles" Target="tableStyle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15" Type="http://schemas.openxmlformats.org/officeDocument/2006/relationships/slide" Target="slides/slide113.xml"/><Relationship Id="rId131" Type="http://schemas.openxmlformats.org/officeDocument/2006/relationships/slide" Target="slides/slide129.xml"/><Relationship Id="rId136" Type="http://schemas.openxmlformats.org/officeDocument/2006/relationships/slide" Target="slides/slide134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26" Type="http://schemas.openxmlformats.org/officeDocument/2006/relationships/slide" Target="slides/slide12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121" Type="http://schemas.openxmlformats.org/officeDocument/2006/relationships/slide" Target="slides/slide119.xml"/><Relationship Id="rId3" Type="http://schemas.openxmlformats.org/officeDocument/2006/relationships/slide" Target="slides/slide1.xml"/><Relationship Id="rId25" Type="http://schemas.openxmlformats.org/officeDocument/2006/relationships/slide" Target="slides/slide23.xml"/><Relationship Id="rId46" Type="http://schemas.openxmlformats.org/officeDocument/2006/relationships/slide" Target="slides/slide44.xml"/><Relationship Id="rId67" Type="http://schemas.openxmlformats.org/officeDocument/2006/relationships/slide" Target="slides/slide65.xml"/><Relationship Id="rId116" Type="http://schemas.openxmlformats.org/officeDocument/2006/relationships/slide" Target="slides/slide114.xml"/><Relationship Id="rId137" Type="http://schemas.openxmlformats.org/officeDocument/2006/relationships/slide" Target="slides/slide13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62" Type="http://schemas.openxmlformats.org/officeDocument/2006/relationships/slide" Target="slides/slide60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111" Type="http://schemas.openxmlformats.org/officeDocument/2006/relationships/slide" Target="slides/slide109.xml"/><Relationship Id="rId132" Type="http://schemas.openxmlformats.org/officeDocument/2006/relationships/slide" Target="slides/slide130.xml"/><Relationship Id="rId15" Type="http://schemas.openxmlformats.org/officeDocument/2006/relationships/slide" Target="slides/slide13.xml"/><Relationship Id="rId36" Type="http://schemas.openxmlformats.org/officeDocument/2006/relationships/slide" Target="slides/slide34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27" Type="http://schemas.openxmlformats.org/officeDocument/2006/relationships/slide" Target="slides/slide12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52" Type="http://schemas.openxmlformats.org/officeDocument/2006/relationships/slide" Target="slides/slide50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slide" Target="slides/slide12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26" Type="http://schemas.openxmlformats.org/officeDocument/2006/relationships/slide" Target="slides/slide24.xml"/><Relationship Id="rId47" Type="http://schemas.openxmlformats.org/officeDocument/2006/relationships/slide" Target="slides/slide45.xml"/><Relationship Id="rId68" Type="http://schemas.openxmlformats.org/officeDocument/2006/relationships/slide" Target="slides/slide66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33" Type="http://schemas.openxmlformats.org/officeDocument/2006/relationships/slide" Target="slides/slide131.xml"/><Relationship Id="rId16" Type="http://schemas.openxmlformats.org/officeDocument/2006/relationships/slide" Target="slides/slide1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9727" y="1973923"/>
            <a:ext cx="7333495" cy="2315820"/>
          </a:xfrm>
        </p:spPr>
        <p:txBody>
          <a:bodyPr anchor="b">
            <a:noAutofit/>
          </a:bodyPr>
          <a:lstStyle>
            <a:lvl1pPr algn="ctr">
              <a:defRPr sz="6622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0502" y="4366561"/>
            <a:ext cx="5991947" cy="1198884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987">
                <a:solidFill>
                  <a:schemeClr val="bg2"/>
                </a:solidFill>
              </a:defRPr>
            </a:lvl1pPr>
            <a:lvl2pPr marL="378459" indent="0" algn="ctr">
              <a:buNone/>
              <a:defRPr sz="1656"/>
            </a:lvl2pPr>
            <a:lvl3pPr marL="756917" indent="0" algn="ctr">
              <a:buNone/>
              <a:defRPr sz="1490"/>
            </a:lvl3pPr>
            <a:lvl4pPr marL="1135376" indent="0" algn="ctr">
              <a:buNone/>
              <a:defRPr sz="1324"/>
            </a:lvl4pPr>
            <a:lvl5pPr marL="1513835" indent="0" algn="ctr">
              <a:buNone/>
              <a:defRPr sz="1324"/>
            </a:lvl5pPr>
            <a:lvl6pPr marL="1892294" indent="0" algn="ctr">
              <a:buNone/>
              <a:defRPr sz="1324"/>
            </a:lvl6pPr>
            <a:lvl7pPr marL="2270752" indent="0" algn="ctr">
              <a:buNone/>
              <a:defRPr sz="1324"/>
            </a:lvl7pPr>
            <a:lvl8pPr marL="2649211" indent="0" algn="ctr">
              <a:buNone/>
              <a:defRPr sz="1324"/>
            </a:lvl8pPr>
            <a:lvl9pPr marL="3027670" indent="0" algn="ctr">
              <a:buNone/>
              <a:defRPr sz="1324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320" y="7122626"/>
            <a:ext cx="1410301" cy="44657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66432" y="7122626"/>
            <a:ext cx="6160087" cy="44657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2329" y="7122626"/>
            <a:ext cx="1400081" cy="44657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60319" y="821674"/>
            <a:ext cx="9362092" cy="5904452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8461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3007" y="2533581"/>
            <a:ext cx="8421053" cy="3942292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4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46710" y="688883"/>
            <a:ext cx="1743583" cy="578698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3008" y="688883"/>
            <a:ext cx="6694514" cy="578698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422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9727" y="1973923"/>
            <a:ext cx="7333495" cy="2315820"/>
          </a:xfrm>
        </p:spPr>
        <p:txBody>
          <a:bodyPr anchor="b">
            <a:noAutofit/>
          </a:bodyPr>
          <a:lstStyle>
            <a:lvl1pPr algn="ctr">
              <a:defRPr sz="6622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0502" y="4366561"/>
            <a:ext cx="5991947" cy="1198884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987">
                <a:solidFill>
                  <a:schemeClr val="bg2"/>
                </a:solidFill>
              </a:defRPr>
            </a:lvl1pPr>
            <a:lvl2pPr marL="378459" indent="0" algn="ctr">
              <a:buNone/>
              <a:defRPr sz="1656"/>
            </a:lvl2pPr>
            <a:lvl3pPr marL="756917" indent="0" algn="ctr">
              <a:buNone/>
              <a:defRPr sz="1490"/>
            </a:lvl3pPr>
            <a:lvl4pPr marL="1135376" indent="0" algn="ctr">
              <a:buNone/>
              <a:defRPr sz="1324"/>
            </a:lvl4pPr>
            <a:lvl5pPr marL="1513835" indent="0" algn="ctr">
              <a:buNone/>
              <a:defRPr sz="1324"/>
            </a:lvl5pPr>
            <a:lvl6pPr marL="1892294" indent="0" algn="ctr">
              <a:buNone/>
              <a:defRPr sz="1324"/>
            </a:lvl6pPr>
            <a:lvl7pPr marL="2270752" indent="0" algn="ctr">
              <a:buNone/>
              <a:defRPr sz="1324"/>
            </a:lvl7pPr>
            <a:lvl8pPr marL="2649211" indent="0" algn="ctr">
              <a:buNone/>
              <a:defRPr sz="1324"/>
            </a:lvl8pPr>
            <a:lvl9pPr marL="3027670" indent="0" algn="ctr">
              <a:buNone/>
              <a:defRPr sz="1324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320" y="7122626"/>
            <a:ext cx="1410301" cy="44657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66432" y="7122626"/>
            <a:ext cx="6160087" cy="44657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2329" y="7122626"/>
            <a:ext cx="1400081" cy="44657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60319" y="821674"/>
            <a:ext cx="9362092" cy="5904452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09918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029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991" y="1436318"/>
            <a:ext cx="8431376" cy="3148576"/>
          </a:xfrm>
        </p:spPr>
        <p:txBody>
          <a:bodyPr anchor="b">
            <a:normAutofit/>
          </a:bodyPr>
          <a:lstStyle>
            <a:lvl1pPr algn="r">
              <a:defRPr sz="6622" cap="all" baseline="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991" y="4653577"/>
            <a:ext cx="8431376" cy="1261891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987">
                <a:solidFill>
                  <a:schemeClr val="tx2"/>
                </a:solidFill>
              </a:defRPr>
            </a:lvl1pPr>
            <a:lvl2pPr marL="378459" indent="0">
              <a:buNone/>
              <a:defRPr sz="1656">
                <a:solidFill>
                  <a:schemeClr val="tx1">
                    <a:tint val="75000"/>
                  </a:schemeClr>
                </a:solidFill>
              </a:defRPr>
            </a:lvl2pPr>
            <a:lvl3pPr marL="756917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5376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4pPr>
            <a:lvl5pPr marL="1513835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5pPr>
            <a:lvl6pPr marL="1892294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6pPr>
            <a:lvl7pPr marL="2270752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7pPr>
            <a:lvl8pPr marL="2649211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8pPr>
            <a:lvl9pPr marL="3027670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8085" y="7122626"/>
            <a:ext cx="1422988" cy="44657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66658" y="7122626"/>
            <a:ext cx="6160087" cy="44657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2329" y="7122626"/>
            <a:ext cx="1400081" cy="44657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7149950" y="1860460"/>
            <a:ext cx="2872460" cy="4865665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7149950" y="1860460"/>
            <a:ext cx="2872460" cy="4865665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83315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3007" y="2523067"/>
            <a:ext cx="3901080" cy="395280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23322" y="2523067"/>
            <a:ext cx="3901080" cy="395280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844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007" y="756920"/>
            <a:ext cx="8421053" cy="16399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3007" y="2582920"/>
            <a:ext cx="3901080" cy="909355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649" b="0" baseline="0">
                <a:solidFill>
                  <a:schemeClr val="tx2"/>
                </a:solidFill>
              </a:defRPr>
            </a:lvl1pPr>
            <a:lvl2pPr marL="378459" indent="0">
              <a:buNone/>
              <a:defRPr sz="1656" b="1"/>
            </a:lvl2pPr>
            <a:lvl3pPr marL="756917" indent="0">
              <a:buNone/>
              <a:defRPr sz="1490" b="1"/>
            </a:lvl3pPr>
            <a:lvl4pPr marL="1135376" indent="0">
              <a:buNone/>
              <a:defRPr sz="1324" b="1"/>
            </a:lvl4pPr>
            <a:lvl5pPr marL="1513835" indent="0">
              <a:buNone/>
              <a:defRPr sz="1324" b="1"/>
            </a:lvl5pPr>
            <a:lvl6pPr marL="1892294" indent="0">
              <a:buNone/>
              <a:defRPr sz="1324" b="1"/>
            </a:lvl6pPr>
            <a:lvl7pPr marL="2270752" indent="0">
              <a:buNone/>
              <a:defRPr sz="1324" b="1"/>
            </a:lvl7pPr>
            <a:lvl8pPr marL="2649211" indent="0">
              <a:buNone/>
              <a:defRPr sz="1324" b="1"/>
            </a:lvl8pPr>
            <a:lvl9pPr marL="3027670" indent="0">
              <a:buNone/>
              <a:defRPr sz="1324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3008" y="3647971"/>
            <a:ext cx="3901078" cy="282790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22980" y="2593432"/>
            <a:ext cx="3901080" cy="909355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649" b="0" baseline="0">
                <a:solidFill>
                  <a:schemeClr val="tx2"/>
                </a:solidFill>
              </a:defRPr>
            </a:lvl1pPr>
            <a:lvl2pPr marL="378459" indent="0">
              <a:buNone/>
              <a:defRPr sz="1656" b="1"/>
            </a:lvl2pPr>
            <a:lvl3pPr marL="756917" indent="0">
              <a:buNone/>
              <a:defRPr sz="1490" b="1"/>
            </a:lvl3pPr>
            <a:lvl4pPr marL="1135376" indent="0">
              <a:buNone/>
              <a:defRPr sz="1324" b="1"/>
            </a:lvl4pPr>
            <a:lvl5pPr marL="1513835" indent="0">
              <a:buNone/>
              <a:defRPr sz="1324" b="1"/>
            </a:lvl5pPr>
            <a:lvl6pPr marL="1892294" indent="0">
              <a:buNone/>
              <a:defRPr sz="1324" b="1"/>
            </a:lvl6pPr>
            <a:lvl7pPr marL="2270752" indent="0">
              <a:buNone/>
              <a:defRPr sz="1324" b="1"/>
            </a:lvl7pPr>
            <a:lvl8pPr marL="2649211" indent="0">
              <a:buNone/>
              <a:defRPr sz="1324" b="1"/>
            </a:lvl8pPr>
            <a:lvl9pPr marL="3027670" indent="0">
              <a:buNone/>
              <a:defRPr sz="1324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22980" y="3647971"/>
            <a:ext cx="3901080" cy="282790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622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2930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607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415"/>
            <a:ext cx="4651629" cy="7568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21" y="756920"/>
            <a:ext cx="3381788" cy="2381665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56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7051" y="756921"/>
            <a:ext cx="4571429" cy="5711943"/>
          </a:xfrm>
        </p:spPr>
        <p:txBody>
          <a:bodyPr/>
          <a:lstStyle>
            <a:lvl1pPr>
              <a:defRPr sz="1656"/>
            </a:lvl1pPr>
            <a:lvl2pPr>
              <a:defRPr sz="1656"/>
            </a:lvl2pPr>
            <a:lvl3pPr>
              <a:defRPr sz="1490"/>
            </a:lvl3pPr>
            <a:lvl4pPr>
              <a:defRPr sz="1490"/>
            </a:lvl4pPr>
            <a:lvl5pPr>
              <a:defRPr sz="1324"/>
            </a:lvl5pPr>
            <a:lvl6pPr>
              <a:defRPr sz="1324"/>
            </a:lvl6pPr>
            <a:lvl7pPr>
              <a:defRPr sz="1324"/>
            </a:lvl7pPr>
            <a:lvl8pPr>
              <a:defRPr sz="1324"/>
            </a:lvl8pPr>
            <a:lvl9pPr>
              <a:defRPr sz="1324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921" y="3152557"/>
            <a:ext cx="3381788" cy="3323314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656"/>
              </a:spcAft>
              <a:buNone/>
              <a:defRPr sz="1766"/>
            </a:lvl1pPr>
            <a:lvl2pPr marL="378459" indent="0">
              <a:buNone/>
              <a:defRPr sz="1159"/>
            </a:lvl2pPr>
            <a:lvl3pPr marL="756917" indent="0">
              <a:buNone/>
              <a:defRPr sz="993"/>
            </a:lvl3pPr>
            <a:lvl4pPr marL="1135376" indent="0">
              <a:buNone/>
              <a:defRPr sz="828"/>
            </a:lvl4pPr>
            <a:lvl5pPr marL="1513835" indent="0">
              <a:buNone/>
              <a:defRPr sz="828"/>
            </a:lvl5pPr>
            <a:lvl6pPr marL="1892294" indent="0">
              <a:buNone/>
              <a:defRPr sz="828"/>
            </a:lvl6pPr>
            <a:lvl7pPr marL="2270752" indent="0">
              <a:buNone/>
              <a:defRPr sz="828"/>
            </a:lvl7pPr>
            <a:lvl8pPr marL="2649211" indent="0">
              <a:buNone/>
              <a:defRPr sz="828"/>
            </a:lvl8pPr>
            <a:lvl9pPr marL="3027670" indent="0">
              <a:buNone/>
              <a:defRPr sz="828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4921" y="7122626"/>
            <a:ext cx="1056510" cy="44657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4798" y="7122626"/>
            <a:ext cx="2081910" cy="44657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68338" y="7122626"/>
            <a:ext cx="1400081" cy="44657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651629" y="415"/>
            <a:ext cx="200501" cy="7569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4651629" y="415"/>
            <a:ext cx="200501" cy="7569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2748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7266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415"/>
            <a:ext cx="4651629" cy="7568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21" y="756920"/>
            <a:ext cx="3381788" cy="2381665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56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2130" y="2"/>
            <a:ext cx="5841270" cy="7569199"/>
          </a:xfrm>
        </p:spPr>
        <p:txBody>
          <a:bodyPr anchor="t">
            <a:normAutofit/>
          </a:bodyPr>
          <a:lstStyle>
            <a:lvl1pPr marL="0" indent="0">
              <a:buNone/>
              <a:defRPr sz="1656"/>
            </a:lvl1pPr>
            <a:lvl2pPr marL="378459" indent="0">
              <a:buNone/>
              <a:defRPr sz="1656"/>
            </a:lvl2pPr>
            <a:lvl3pPr marL="756917" indent="0">
              <a:buNone/>
              <a:defRPr sz="1656"/>
            </a:lvl3pPr>
            <a:lvl4pPr marL="1135376" indent="0">
              <a:buNone/>
              <a:defRPr sz="1656"/>
            </a:lvl4pPr>
            <a:lvl5pPr marL="1513835" indent="0">
              <a:buNone/>
              <a:defRPr sz="1656"/>
            </a:lvl5pPr>
            <a:lvl6pPr marL="1892294" indent="0">
              <a:buNone/>
              <a:defRPr sz="1656"/>
            </a:lvl6pPr>
            <a:lvl7pPr marL="2270752" indent="0">
              <a:buNone/>
              <a:defRPr sz="1656"/>
            </a:lvl7pPr>
            <a:lvl8pPr marL="2649211" indent="0">
              <a:buNone/>
              <a:defRPr sz="1656"/>
            </a:lvl8pPr>
            <a:lvl9pPr marL="3027670" indent="0">
              <a:buNone/>
              <a:defRPr sz="1656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921" y="3152142"/>
            <a:ext cx="3381788" cy="3323729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656"/>
              </a:spcAft>
              <a:buNone/>
              <a:defRPr sz="1766"/>
            </a:lvl1pPr>
            <a:lvl2pPr marL="378459" indent="0">
              <a:buNone/>
              <a:defRPr sz="1159"/>
            </a:lvl2pPr>
            <a:lvl3pPr marL="756917" indent="0">
              <a:buNone/>
              <a:defRPr sz="993"/>
            </a:lvl3pPr>
            <a:lvl4pPr marL="1135376" indent="0">
              <a:buNone/>
              <a:defRPr sz="828"/>
            </a:lvl4pPr>
            <a:lvl5pPr marL="1513835" indent="0">
              <a:buNone/>
              <a:defRPr sz="828"/>
            </a:lvl5pPr>
            <a:lvl6pPr marL="1892294" indent="0">
              <a:buNone/>
              <a:defRPr sz="828"/>
            </a:lvl6pPr>
            <a:lvl7pPr marL="2270752" indent="0">
              <a:buNone/>
              <a:defRPr sz="828"/>
            </a:lvl7pPr>
            <a:lvl8pPr marL="2649211" indent="0">
              <a:buNone/>
              <a:defRPr sz="828"/>
            </a:lvl8pPr>
            <a:lvl9pPr marL="3027670" indent="0">
              <a:buNone/>
              <a:defRPr sz="828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4921" y="7122626"/>
            <a:ext cx="1056510" cy="44657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4798" y="7122626"/>
            <a:ext cx="2081910" cy="44657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68338" y="7122626"/>
            <a:ext cx="1400081" cy="44657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651629" y="415"/>
            <a:ext cx="200501" cy="7569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4651629" y="415"/>
            <a:ext cx="200501" cy="7569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58214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3007" y="2533581"/>
            <a:ext cx="8421053" cy="3942292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3795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46710" y="688883"/>
            <a:ext cx="1743583" cy="578698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3008" y="688883"/>
            <a:ext cx="6694514" cy="578698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32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991" y="1436318"/>
            <a:ext cx="8431376" cy="3148576"/>
          </a:xfrm>
        </p:spPr>
        <p:txBody>
          <a:bodyPr anchor="b">
            <a:normAutofit/>
          </a:bodyPr>
          <a:lstStyle>
            <a:lvl1pPr algn="r">
              <a:defRPr sz="6622" cap="all" baseline="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991" y="4653577"/>
            <a:ext cx="8431376" cy="1261891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987">
                <a:solidFill>
                  <a:schemeClr val="tx2"/>
                </a:solidFill>
              </a:defRPr>
            </a:lvl1pPr>
            <a:lvl2pPr marL="378459" indent="0">
              <a:buNone/>
              <a:defRPr sz="1656">
                <a:solidFill>
                  <a:schemeClr val="tx1">
                    <a:tint val="75000"/>
                  </a:schemeClr>
                </a:solidFill>
              </a:defRPr>
            </a:lvl2pPr>
            <a:lvl3pPr marL="756917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5376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4pPr>
            <a:lvl5pPr marL="1513835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5pPr>
            <a:lvl6pPr marL="1892294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6pPr>
            <a:lvl7pPr marL="2270752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7pPr>
            <a:lvl8pPr marL="2649211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8pPr>
            <a:lvl9pPr marL="3027670" indent="0">
              <a:buNone/>
              <a:defRPr sz="13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8085" y="7122626"/>
            <a:ext cx="1422988" cy="44657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66658" y="7122626"/>
            <a:ext cx="6160087" cy="44657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2329" y="7122626"/>
            <a:ext cx="1400081" cy="44657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7149950" y="1860460"/>
            <a:ext cx="2872460" cy="4865665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7149950" y="1860460"/>
            <a:ext cx="2872460" cy="4865665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694309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3007" y="2523067"/>
            <a:ext cx="3901080" cy="395280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23322" y="2523067"/>
            <a:ext cx="3901080" cy="395280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479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007" y="756920"/>
            <a:ext cx="8421053" cy="16399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3007" y="2582920"/>
            <a:ext cx="3901080" cy="909355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649" b="0" baseline="0">
                <a:solidFill>
                  <a:schemeClr val="tx2"/>
                </a:solidFill>
              </a:defRPr>
            </a:lvl1pPr>
            <a:lvl2pPr marL="378459" indent="0">
              <a:buNone/>
              <a:defRPr sz="1656" b="1"/>
            </a:lvl2pPr>
            <a:lvl3pPr marL="756917" indent="0">
              <a:buNone/>
              <a:defRPr sz="1490" b="1"/>
            </a:lvl3pPr>
            <a:lvl4pPr marL="1135376" indent="0">
              <a:buNone/>
              <a:defRPr sz="1324" b="1"/>
            </a:lvl4pPr>
            <a:lvl5pPr marL="1513835" indent="0">
              <a:buNone/>
              <a:defRPr sz="1324" b="1"/>
            </a:lvl5pPr>
            <a:lvl6pPr marL="1892294" indent="0">
              <a:buNone/>
              <a:defRPr sz="1324" b="1"/>
            </a:lvl6pPr>
            <a:lvl7pPr marL="2270752" indent="0">
              <a:buNone/>
              <a:defRPr sz="1324" b="1"/>
            </a:lvl7pPr>
            <a:lvl8pPr marL="2649211" indent="0">
              <a:buNone/>
              <a:defRPr sz="1324" b="1"/>
            </a:lvl8pPr>
            <a:lvl9pPr marL="3027670" indent="0">
              <a:buNone/>
              <a:defRPr sz="1324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3008" y="3647971"/>
            <a:ext cx="3901078" cy="282790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22980" y="2593432"/>
            <a:ext cx="3901080" cy="909355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649" b="0" baseline="0">
                <a:solidFill>
                  <a:schemeClr val="tx2"/>
                </a:solidFill>
              </a:defRPr>
            </a:lvl1pPr>
            <a:lvl2pPr marL="378459" indent="0">
              <a:buNone/>
              <a:defRPr sz="1656" b="1"/>
            </a:lvl2pPr>
            <a:lvl3pPr marL="756917" indent="0">
              <a:buNone/>
              <a:defRPr sz="1490" b="1"/>
            </a:lvl3pPr>
            <a:lvl4pPr marL="1135376" indent="0">
              <a:buNone/>
              <a:defRPr sz="1324" b="1"/>
            </a:lvl4pPr>
            <a:lvl5pPr marL="1513835" indent="0">
              <a:buNone/>
              <a:defRPr sz="1324" b="1"/>
            </a:lvl5pPr>
            <a:lvl6pPr marL="1892294" indent="0">
              <a:buNone/>
              <a:defRPr sz="1324" b="1"/>
            </a:lvl6pPr>
            <a:lvl7pPr marL="2270752" indent="0">
              <a:buNone/>
              <a:defRPr sz="1324" b="1"/>
            </a:lvl7pPr>
            <a:lvl8pPr marL="2649211" indent="0">
              <a:buNone/>
              <a:defRPr sz="1324" b="1"/>
            </a:lvl8pPr>
            <a:lvl9pPr marL="3027670" indent="0">
              <a:buNone/>
              <a:defRPr sz="1324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22980" y="3647971"/>
            <a:ext cx="3901080" cy="282790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810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306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06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415"/>
            <a:ext cx="4651629" cy="7568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21" y="756920"/>
            <a:ext cx="3381788" cy="2381665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56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7051" y="756921"/>
            <a:ext cx="4571429" cy="5711943"/>
          </a:xfrm>
        </p:spPr>
        <p:txBody>
          <a:bodyPr/>
          <a:lstStyle>
            <a:lvl1pPr>
              <a:defRPr sz="1656"/>
            </a:lvl1pPr>
            <a:lvl2pPr>
              <a:defRPr sz="1656"/>
            </a:lvl2pPr>
            <a:lvl3pPr>
              <a:defRPr sz="1490"/>
            </a:lvl3pPr>
            <a:lvl4pPr>
              <a:defRPr sz="1490"/>
            </a:lvl4pPr>
            <a:lvl5pPr>
              <a:defRPr sz="1324"/>
            </a:lvl5pPr>
            <a:lvl6pPr>
              <a:defRPr sz="1324"/>
            </a:lvl6pPr>
            <a:lvl7pPr>
              <a:defRPr sz="1324"/>
            </a:lvl7pPr>
            <a:lvl8pPr>
              <a:defRPr sz="1324"/>
            </a:lvl8pPr>
            <a:lvl9pPr>
              <a:defRPr sz="1324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921" y="3152557"/>
            <a:ext cx="3381788" cy="3323314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656"/>
              </a:spcAft>
              <a:buNone/>
              <a:defRPr sz="1766"/>
            </a:lvl1pPr>
            <a:lvl2pPr marL="378459" indent="0">
              <a:buNone/>
              <a:defRPr sz="1159"/>
            </a:lvl2pPr>
            <a:lvl3pPr marL="756917" indent="0">
              <a:buNone/>
              <a:defRPr sz="993"/>
            </a:lvl3pPr>
            <a:lvl4pPr marL="1135376" indent="0">
              <a:buNone/>
              <a:defRPr sz="828"/>
            </a:lvl4pPr>
            <a:lvl5pPr marL="1513835" indent="0">
              <a:buNone/>
              <a:defRPr sz="828"/>
            </a:lvl5pPr>
            <a:lvl6pPr marL="1892294" indent="0">
              <a:buNone/>
              <a:defRPr sz="828"/>
            </a:lvl6pPr>
            <a:lvl7pPr marL="2270752" indent="0">
              <a:buNone/>
              <a:defRPr sz="828"/>
            </a:lvl7pPr>
            <a:lvl8pPr marL="2649211" indent="0">
              <a:buNone/>
              <a:defRPr sz="828"/>
            </a:lvl8pPr>
            <a:lvl9pPr marL="3027670" indent="0">
              <a:buNone/>
              <a:defRPr sz="828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4921" y="7122626"/>
            <a:ext cx="1056510" cy="44657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4798" y="7122626"/>
            <a:ext cx="2081910" cy="44657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68338" y="7122626"/>
            <a:ext cx="1400081" cy="44657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651629" y="415"/>
            <a:ext cx="200501" cy="7569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4651629" y="415"/>
            <a:ext cx="200501" cy="7569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770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415"/>
            <a:ext cx="4651629" cy="7568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21" y="756920"/>
            <a:ext cx="3381788" cy="2381665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56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2130" y="2"/>
            <a:ext cx="5841270" cy="7569199"/>
          </a:xfrm>
        </p:spPr>
        <p:txBody>
          <a:bodyPr anchor="t">
            <a:normAutofit/>
          </a:bodyPr>
          <a:lstStyle>
            <a:lvl1pPr marL="0" indent="0">
              <a:buNone/>
              <a:defRPr sz="1656"/>
            </a:lvl1pPr>
            <a:lvl2pPr marL="378459" indent="0">
              <a:buNone/>
              <a:defRPr sz="1656"/>
            </a:lvl2pPr>
            <a:lvl3pPr marL="756917" indent="0">
              <a:buNone/>
              <a:defRPr sz="1656"/>
            </a:lvl3pPr>
            <a:lvl4pPr marL="1135376" indent="0">
              <a:buNone/>
              <a:defRPr sz="1656"/>
            </a:lvl4pPr>
            <a:lvl5pPr marL="1513835" indent="0">
              <a:buNone/>
              <a:defRPr sz="1656"/>
            </a:lvl5pPr>
            <a:lvl6pPr marL="1892294" indent="0">
              <a:buNone/>
              <a:defRPr sz="1656"/>
            </a:lvl6pPr>
            <a:lvl7pPr marL="2270752" indent="0">
              <a:buNone/>
              <a:defRPr sz="1656"/>
            </a:lvl7pPr>
            <a:lvl8pPr marL="2649211" indent="0">
              <a:buNone/>
              <a:defRPr sz="1656"/>
            </a:lvl8pPr>
            <a:lvl9pPr marL="3027670" indent="0">
              <a:buNone/>
              <a:defRPr sz="1656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921" y="3152142"/>
            <a:ext cx="3381788" cy="3323729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656"/>
              </a:spcAft>
              <a:buNone/>
              <a:defRPr sz="1766"/>
            </a:lvl1pPr>
            <a:lvl2pPr marL="378459" indent="0">
              <a:buNone/>
              <a:defRPr sz="1159"/>
            </a:lvl2pPr>
            <a:lvl3pPr marL="756917" indent="0">
              <a:buNone/>
              <a:defRPr sz="993"/>
            </a:lvl3pPr>
            <a:lvl4pPr marL="1135376" indent="0">
              <a:buNone/>
              <a:defRPr sz="828"/>
            </a:lvl4pPr>
            <a:lvl5pPr marL="1513835" indent="0">
              <a:buNone/>
              <a:defRPr sz="828"/>
            </a:lvl5pPr>
            <a:lvl6pPr marL="1892294" indent="0">
              <a:buNone/>
              <a:defRPr sz="828"/>
            </a:lvl6pPr>
            <a:lvl7pPr marL="2270752" indent="0">
              <a:buNone/>
              <a:defRPr sz="828"/>
            </a:lvl7pPr>
            <a:lvl8pPr marL="2649211" indent="0">
              <a:buNone/>
              <a:defRPr sz="828"/>
            </a:lvl8pPr>
            <a:lvl9pPr marL="3027670" indent="0">
              <a:buNone/>
              <a:defRPr sz="828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4921" y="7122626"/>
            <a:ext cx="1056510" cy="44657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4798" y="7122626"/>
            <a:ext cx="2081910" cy="44657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68338" y="7122626"/>
            <a:ext cx="1400081" cy="44657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651629" y="415"/>
            <a:ext cx="200501" cy="7569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4651629" y="415"/>
            <a:ext cx="200501" cy="7569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621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3007" y="756920"/>
            <a:ext cx="8421053" cy="16399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3007" y="2523067"/>
            <a:ext cx="8421053" cy="39528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716" y="7122626"/>
            <a:ext cx="1056510" cy="4465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4" baseline="0"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7897" y="7122626"/>
            <a:ext cx="5508812" cy="4465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4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8380" y="7122626"/>
            <a:ext cx="1400081" cy="4465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4"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9329" y="415"/>
            <a:ext cx="200501" cy="7569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419329" y="415"/>
            <a:ext cx="200501" cy="7569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0393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756917" rtl="0" eaLnBrk="1" latinLnBrk="0" hangingPunct="1">
        <a:lnSpc>
          <a:spcPct val="89000"/>
        </a:lnSpc>
        <a:spcBef>
          <a:spcPct val="0"/>
        </a:spcBef>
        <a:buNone/>
        <a:defRPr sz="4856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23874" indent="-423874" algn="l" defTabSz="756917" rtl="0" eaLnBrk="1" latinLnBrk="0" hangingPunct="1">
        <a:lnSpc>
          <a:spcPct val="94000"/>
        </a:lnSpc>
        <a:spcBef>
          <a:spcPts val="1104"/>
        </a:spcBef>
        <a:spcAft>
          <a:spcPts val="221"/>
        </a:spcAft>
        <a:buFont typeface="Franklin Gothic Book" panose="020B0503020102020204" pitchFamily="34" charset="0"/>
        <a:buChar char="■"/>
        <a:defRPr sz="2207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1009223" indent="-423874" algn="l" defTabSz="756917" rtl="0" eaLnBrk="1" latinLnBrk="0" hangingPunct="1">
        <a:lnSpc>
          <a:spcPct val="94000"/>
        </a:lnSpc>
        <a:spcBef>
          <a:spcPts val="552"/>
        </a:spcBef>
        <a:spcAft>
          <a:spcPts val="221"/>
        </a:spcAft>
        <a:buFont typeface="Franklin Gothic Book" panose="020B0503020102020204" pitchFamily="34" charset="0"/>
        <a:buChar char="–"/>
        <a:defRPr sz="2207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513835" indent="-423874" algn="l" defTabSz="756917" rtl="0" eaLnBrk="1" latinLnBrk="0" hangingPunct="1">
        <a:lnSpc>
          <a:spcPct val="94000"/>
        </a:lnSpc>
        <a:spcBef>
          <a:spcPts val="552"/>
        </a:spcBef>
        <a:spcAft>
          <a:spcPts val="221"/>
        </a:spcAft>
        <a:buFont typeface="Franklin Gothic Book" panose="020B0503020102020204" pitchFamily="34" charset="0"/>
        <a:buChar char="■"/>
        <a:defRPr sz="1987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2018447" indent="-423874" algn="l" defTabSz="756917" rtl="0" eaLnBrk="1" latinLnBrk="0" hangingPunct="1">
        <a:lnSpc>
          <a:spcPct val="94000"/>
        </a:lnSpc>
        <a:spcBef>
          <a:spcPts val="552"/>
        </a:spcBef>
        <a:spcAft>
          <a:spcPts val="221"/>
        </a:spcAft>
        <a:buFont typeface="Franklin Gothic Book" panose="020B0503020102020204" pitchFamily="34" charset="0"/>
        <a:buChar char="–"/>
        <a:defRPr sz="1987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523058" indent="-423874" algn="l" defTabSz="756917" rtl="0" eaLnBrk="1" latinLnBrk="0" hangingPunct="1">
        <a:lnSpc>
          <a:spcPct val="94000"/>
        </a:lnSpc>
        <a:spcBef>
          <a:spcPts val="552"/>
        </a:spcBef>
        <a:spcAft>
          <a:spcPts val="221"/>
        </a:spcAft>
        <a:buFont typeface="Franklin Gothic Book" panose="020B0503020102020204" pitchFamily="34" charset="0"/>
        <a:buChar char="■"/>
        <a:defRPr sz="1766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027670" indent="-423874" algn="l" defTabSz="756917" rtl="0" eaLnBrk="1" latinLnBrk="0" hangingPunct="1">
        <a:lnSpc>
          <a:spcPct val="94000"/>
        </a:lnSpc>
        <a:spcBef>
          <a:spcPts val="552"/>
        </a:spcBef>
        <a:spcAft>
          <a:spcPts val="221"/>
        </a:spcAft>
        <a:buFont typeface="Franklin Gothic Book" panose="020B0503020102020204" pitchFamily="34" charset="0"/>
        <a:buChar char="–"/>
        <a:defRPr sz="1766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532281" indent="-423874" algn="l" defTabSz="756917" rtl="0" eaLnBrk="1" latinLnBrk="0" hangingPunct="1">
        <a:lnSpc>
          <a:spcPct val="94000"/>
        </a:lnSpc>
        <a:spcBef>
          <a:spcPts val="552"/>
        </a:spcBef>
        <a:spcAft>
          <a:spcPts val="221"/>
        </a:spcAft>
        <a:buFont typeface="Franklin Gothic Book" panose="020B0503020102020204" pitchFamily="34" charset="0"/>
        <a:buChar char="■"/>
        <a:defRPr sz="1545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4036893" indent="-423874" algn="l" defTabSz="756917" rtl="0" eaLnBrk="1" latinLnBrk="0" hangingPunct="1">
        <a:lnSpc>
          <a:spcPct val="94000"/>
        </a:lnSpc>
        <a:spcBef>
          <a:spcPts val="552"/>
        </a:spcBef>
        <a:spcAft>
          <a:spcPts val="221"/>
        </a:spcAft>
        <a:buFont typeface="Franklin Gothic Book" panose="020B0503020102020204" pitchFamily="34" charset="0"/>
        <a:buChar char="–"/>
        <a:defRPr sz="1545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541505" indent="-423874" algn="l" defTabSz="756917" rtl="0" eaLnBrk="1" latinLnBrk="0" hangingPunct="1">
        <a:lnSpc>
          <a:spcPct val="94000"/>
        </a:lnSpc>
        <a:spcBef>
          <a:spcPts val="552"/>
        </a:spcBef>
        <a:spcAft>
          <a:spcPts val="221"/>
        </a:spcAft>
        <a:buFont typeface="Franklin Gothic Book" panose="020B0503020102020204" pitchFamily="34" charset="0"/>
        <a:buChar char="■"/>
        <a:defRPr sz="1545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917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8459" algn="l" defTabSz="756917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6917" algn="l" defTabSz="756917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5376" algn="l" defTabSz="756917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3835" algn="l" defTabSz="756917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92294" algn="l" defTabSz="756917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70752" algn="l" defTabSz="756917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9211" algn="l" defTabSz="756917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7670" algn="l" defTabSz="756917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3007" y="756920"/>
            <a:ext cx="8421053" cy="16399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3007" y="2523067"/>
            <a:ext cx="8421053" cy="39528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716" y="7122626"/>
            <a:ext cx="1056510" cy="4465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4" baseline="0">
                <a:solidFill>
                  <a:schemeClr val="tx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37897" y="7122626"/>
            <a:ext cx="5508812" cy="4465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4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8380" y="7122626"/>
            <a:ext cx="1400081" cy="4465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4"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9329" y="415"/>
            <a:ext cx="200501" cy="7569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419329" y="415"/>
            <a:ext cx="200501" cy="7569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86641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756917" rtl="0" eaLnBrk="1" latinLnBrk="0" hangingPunct="1">
        <a:lnSpc>
          <a:spcPct val="89000"/>
        </a:lnSpc>
        <a:spcBef>
          <a:spcPct val="0"/>
        </a:spcBef>
        <a:buNone/>
        <a:defRPr sz="4856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23874" indent="-423874" algn="l" defTabSz="756917" rtl="0" eaLnBrk="1" latinLnBrk="0" hangingPunct="1">
        <a:lnSpc>
          <a:spcPct val="94000"/>
        </a:lnSpc>
        <a:spcBef>
          <a:spcPts val="1104"/>
        </a:spcBef>
        <a:spcAft>
          <a:spcPts val="221"/>
        </a:spcAft>
        <a:buFont typeface="Franklin Gothic Book" panose="020B0503020102020204" pitchFamily="34" charset="0"/>
        <a:buChar char="■"/>
        <a:defRPr sz="2207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1009223" indent="-423874" algn="l" defTabSz="756917" rtl="0" eaLnBrk="1" latinLnBrk="0" hangingPunct="1">
        <a:lnSpc>
          <a:spcPct val="94000"/>
        </a:lnSpc>
        <a:spcBef>
          <a:spcPts val="552"/>
        </a:spcBef>
        <a:spcAft>
          <a:spcPts val="221"/>
        </a:spcAft>
        <a:buFont typeface="Franklin Gothic Book" panose="020B0503020102020204" pitchFamily="34" charset="0"/>
        <a:buChar char="–"/>
        <a:defRPr sz="2207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513835" indent="-423874" algn="l" defTabSz="756917" rtl="0" eaLnBrk="1" latinLnBrk="0" hangingPunct="1">
        <a:lnSpc>
          <a:spcPct val="94000"/>
        </a:lnSpc>
        <a:spcBef>
          <a:spcPts val="552"/>
        </a:spcBef>
        <a:spcAft>
          <a:spcPts val="221"/>
        </a:spcAft>
        <a:buFont typeface="Franklin Gothic Book" panose="020B0503020102020204" pitchFamily="34" charset="0"/>
        <a:buChar char="■"/>
        <a:defRPr sz="1987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2018447" indent="-423874" algn="l" defTabSz="756917" rtl="0" eaLnBrk="1" latinLnBrk="0" hangingPunct="1">
        <a:lnSpc>
          <a:spcPct val="94000"/>
        </a:lnSpc>
        <a:spcBef>
          <a:spcPts val="552"/>
        </a:spcBef>
        <a:spcAft>
          <a:spcPts val="221"/>
        </a:spcAft>
        <a:buFont typeface="Franklin Gothic Book" panose="020B0503020102020204" pitchFamily="34" charset="0"/>
        <a:buChar char="–"/>
        <a:defRPr sz="1987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523058" indent="-423874" algn="l" defTabSz="756917" rtl="0" eaLnBrk="1" latinLnBrk="0" hangingPunct="1">
        <a:lnSpc>
          <a:spcPct val="94000"/>
        </a:lnSpc>
        <a:spcBef>
          <a:spcPts val="552"/>
        </a:spcBef>
        <a:spcAft>
          <a:spcPts val="221"/>
        </a:spcAft>
        <a:buFont typeface="Franklin Gothic Book" panose="020B0503020102020204" pitchFamily="34" charset="0"/>
        <a:buChar char="■"/>
        <a:defRPr sz="1766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027670" indent="-423874" algn="l" defTabSz="756917" rtl="0" eaLnBrk="1" latinLnBrk="0" hangingPunct="1">
        <a:lnSpc>
          <a:spcPct val="94000"/>
        </a:lnSpc>
        <a:spcBef>
          <a:spcPts val="552"/>
        </a:spcBef>
        <a:spcAft>
          <a:spcPts val="221"/>
        </a:spcAft>
        <a:buFont typeface="Franklin Gothic Book" panose="020B0503020102020204" pitchFamily="34" charset="0"/>
        <a:buChar char="–"/>
        <a:defRPr sz="1766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532281" indent="-423874" algn="l" defTabSz="756917" rtl="0" eaLnBrk="1" latinLnBrk="0" hangingPunct="1">
        <a:lnSpc>
          <a:spcPct val="94000"/>
        </a:lnSpc>
        <a:spcBef>
          <a:spcPts val="552"/>
        </a:spcBef>
        <a:spcAft>
          <a:spcPts val="221"/>
        </a:spcAft>
        <a:buFont typeface="Franklin Gothic Book" panose="020B0503020102020204" pitchFamily="34" charset="0"/>
        <a:buChar char="■"/>
        <a:defRPr sz="1545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4036893" indent="-423874" algn="l" defTabSz="756917" rtl="0" eaLnBrk="1" latinLnBrk="0" hangingPunct="1">
        <a:lnSpc>
          <a:spcPct val="94000"/>
        </a:lnSpc>
        <a:spcBef>
          <a:spcPts val="552"/>
        </a:spcBef>
        <a:spcAft>
          <a:spcPts val="221"/>
        </a:spcAft>
        <a:buFont typeface="Franklin Gothic Book" panose="020B0503020102020204" pitchFamily="34" charset="0"/>
        <a:buChar char="–"/>
        <a:defRPr sz="1545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541505" indent="-423874" algn="l" defTabSz="756917" rtl="0" eaLnBrk="1" latinLnBrk="0" hangingPunct="1">
        <a:lnSpc>
          <a:spcPct val="94000"/>
        </a:lnSpc>
        <a:spcBef>
          <a:spcPts val="552"/>
        </a:spcBef>
        <a:spcAft>
          <a:spcPts val="221"/>
        </a:spcAft>
        <a:buFont typeface="Franklin Gothic Book" panose="020B0503020102020204" pitchFamily="34" charset="0"/>
        <a:buChar char="■"/>
        <a:defRPr sz="1545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917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8459" algn="l" defTabSz="756917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6917" algn="l" defTabSz="756917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5376" algn="l" defTabSz="756917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3835" algn="l" defTabSz="756917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92294" algn="l" defTabSz="756917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70752" algn="l" defTabSz="756917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9211" algn="l" defTabSz="756917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7670" algn="l" defTabSz="756917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89095" y="1643506"/>
            <a:ext cx="4504156" cy="24165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indent="0" algn="ctr">
              <a:lnSpc>
                <a:spcPct val="101521"/>
              </a:lnSpc>
              <a:spcBef>
                <a:spcPts val="10"/>
              </a:spcBef>
            </a:pPr>
            <a:r>
              <a:rPr lang="tr-TR" sz="3200" b="1" spc="-4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MESLEK ESASLARI DERSİ</a:t>
            </a:r>
          </a:p>
          <a:p>
            <a:pPr indent="0" algn="ctr">
              <a:lnSpc>
                <a:spcPct val="101521"/>
              </a:lnSpc>
              <a:spcBef>
                <a:spcPts val="10"/>
              </a:spcBef>
            </a:pPr>
            <a:r>
              <a:rPr sz="3200" b="1" spc="-4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H</a:t>
            </a:r>
            <a:r>
              <a:rPr sz="3200" b="1" spc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ASTA </a:t>
            </a:r>
            <a:r>
              <a:rPr sz="3200" b="1" spc="-4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OD</a:t>
            </a:r>
            <a:r>
              <a:rPr sz="3200" b="1" spc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ASI </a:t>
            </a:r>
            <a:r>
              <a:rPr sz="3200" b="1" spc="-4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H</a:t>
            </a:r>
            <a:r>
              <a:rPr sz="3200" b="1" spc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A</a:t>
            </a:r>
            <a:r>
              <a:rPr sz="3200" b="1" spc="4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Z</a:t>
            </a:r>
            <a:r>
              <a:rPr sz="3200" b="1" spc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I</a:t>
            </a:r>
            <a:r>
              <a:rPr sz="3200" b="1" spc="-4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R</a:t>
            </a:r>
            <a:r>
              <a:rPr sz="3200" b="1" spc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LA</a:t>
            </a:r>
            <a:r>
              <a:rPr sz="3200" b="1" spc="-4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M</a:t>
            </a:r>
            <a:r>
              <a:rPr sz="3200" b="1" spc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A</a:t>
            </a:r>
            <a:endParaRPr lang="tr-TR" sz="3200" b="1" spc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pPr indent="0" algn="ctr">
              <a:lnSpc>
                <a:spcPct val="101521"/>
              </a:lnSpc>
              <a:spcBef>
                <a:spcPts val="10"/>
              </a:spcBef>
            </a:pP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pPr indent="0" algn="ctr">
              <a:lnSpc>
                <a:spcPct val="101521"/>
              </a:lnSpc>
              <a:spcBef>
                <a:spcPts val="10"/>
              </a:spcBef>
            </a:pPr>
            <a:r>
              <a:rPr lang="tr-T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GÜLDEN İMAL SEMERCİOĞLU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767611" cy="3408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u="sng" spc="0" baseline="3413" dirty="0">
                <a:solidFill>
                  <a:srgbClr val="FF0000"/>
                </a:solidFill>
                <a:latin typeface="Calibri"/>
                <a:cs typeface="Calibri"/>
              </a:rPr>
              <a:t>Tek ya</a:t>
            </a:r>
            <a:r>
              <a:rPr sz="4800" u="sng" spc="-4" baseline="3413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u="sng" spc="0" baseline="3413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u="sng" spc="-4" baseline="3413" dirty="0">
                <a:solidFill>
                  <a:srgbClr val="FF0000"/>
                </a:solidFill>
                <a:latin typeface="Calibri"/>
                <a:cs typeface="Calibri"/>
              </a:rPr>
              <a:t>kl</a:t>
            </a:r>
            <a:r>
              <a:rPr sz="4800" u="sng" spc="0" baseline="3413" dirty="0">
                <a:solidFill>
                  <a:srgbClr val="FF0000"/>
                </a:solidFill>
                <a:latin typeface="Calibri"/>
                <a:cs typeface="Calibri"/>
              </a:rPr>
              <a:t>ı </a:t>
            </a:r>
            <a:r>
              <a:rPr sz="4800" u="sng" spc="-4" baseline="3413" dirty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4800" u="sng" spc="0" baseline="3413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u="sng" spc="-4" baseline="3413" dirty="0">
                <a:solidFill>
                  <a:srgbClr val="FF0000"/>
                </a:solidFill>
                <a:latin typeface="Calibri"/>
                <a:cs typeface="Calibri"/>
              </a:rPr>
              <a:t>st</a:t>
            </a:r>
            <a:r>
              <a:rPr sz="4800" u="sng" spc="0" baseline="3413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u="sng" spc="4" baseline="3413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u="sng" spc="0" baseline="3413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4800" u="sng" spc="-4" baseline="3413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4800" u="sng" spc="0" baseline="3413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u="sng" spc="-4" baseline="3413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4800" u="sng" spc="0" baseline="3413" dirty="0">
                <a:solidFill>
                  <a:srgbClr val="FF0000"/>
                </a:solidFill>
                <a:latin typeface="Calibri"/>
                <a:cs typeface="Calibri"/>
              </a:rPr>
              <a:t>arı en az </a:t>
            </a:r>
            <a:r>
              <a:rPr sz="4800" u="sng" spc="-4" baseline="3413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4800" u="sng" spc="0" baseline="3413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4800" u="sng" spc="4" baseline="3413" dirty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4800" u="sng" spc="-4" baseline="3413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4800" u="sng" spc="0" baseline="3413" dirty="0">
                <a:solidFill>
                  <a:srgbClr val="FF0000"/>
                </a:solidFill>
                <a:latin typeface="Calibri"/>
                <a:cs typeface="Calibri"/>
              </a:rPr>
              <a:t>z</a:t>
            </a:r>
            <a:endParaRPr sz="3200" u="sng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u="sng" spc="-4" baseline="1706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4800" u="sng" spc="0" baseline="1706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u="sng" spc="-4" baseline="1706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u="sng" spc="0" baseline="1706" dirty="0">
                <a:solidFill>
                  <a:srgbClr val="FF0000"/>
                </a:solidFill>
                <a:latin typeface="Calibri"/>
                <a:cs typeface="Calibri"/>
              </a:rPr>
              <a:t>re</a:t>
            </a:r>
            <a:r>
              <a:rPr sz="4800" u="sng" spc="-4" baseline="1706" dirty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4800" u="sng" spc="0" baseline="1706" dirty="0">
                <a:solidFill>
                  <a:srgbClr val="FF0000"/>
                </a:solidFill>
                <a:latin typeface="Calibri"/>
                <a:cs typeface="Calibri"/>
              </a:rPr>
              <a:t>are,</a:t>
            </a:r>
            <a:r>
              <a:rPr sz="4800" spc="0" baseline="1706" dirty="0">
                <a:latin typeface="Calibri"/>
                <a:cs typeface="Calibri"/>
              </a:rPr>
              <a:t> </a:t>
            </a:r>
            <a:r>
              <a:rPr sz="4800" spc="-4" baseline="1706" dirty="0">
                <a:latin typeface="Calibri"/>
                <a:cs typeface="Calibri"/>
              </a:rPr>
              <a:t>bi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en </a:t>
            </a:r>
            <a:r>
              <a:rPr sz="4800" u="sng" spc="0" baseline="1706" dirty="0">
                <a:solidFill>
                  <a:srgbClr val="FF0000"/>
                </a:solidFill>
                <a:latin typeface="Calibri"/>
                <a:cs typeface="Calibri"/>
              </a:rPr>
              <a:t>çok ya</a:t>
            </a:r>
            <a:r>
              <a:rPr sz="4800" u="sng" spc="-4" baseline="1706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u="sng" spc="0" baseline="1706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u="sng" spc="-4" baseline="1706" dirty="0">
                <a:solidFill>
                  <a:srgbClr val="FF0000"/>
                </a:solidFill>
                <a:latin typeface="Calibri"/>
                <a:cs typeface="Calibri"/>
              </a:rPr>
              <a:t>kl</a:t>
            </a:r>
            <a:r>
              <a:rPr sz="4800" u="sng" spc="0" baseline="1706" dirty="0">
                <a:solidFill>
                  <a:srgbClr val="FF0000"/>
                </a:solidFill>
                <a:latin typeface="Calibri"/>
                <a:cs typeface="Calibri"/>
              </a:rPr>
              <a:t>ı </a:t>
            </a:r>
            <a:r>
              <a:rPr sz="4800" u="sng" spc="-4" baseline="1706" dirty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4800" u="sng" spc="0" baseline="1706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u="sng" spc="-4" baseline="1706" dirty="0">
                <a:solidFill>
                  <a:srgbClr val="FF0000"/>
                </a:solidFill>
                <a:latin typeface="Calibri"/>
                <a:cs typeface="Calibri"/>
              </a:rPr>
              <a:t>st</a:t>
            </a:r>
            <a:r>
              <a:rPr sz="4800" u="sng" spc="0" baseline="1706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u="sng" spc="4" baseline="1706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u="sng" spc="0" baseline="1706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4800" u="sng" spc="-4" baseline="1706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4800" u="sng" spc="0" baseline="1706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u="sng" spc="-4" baseline="1706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4800" u="sng" spc="0" baseline="1706" dirty="0">
                <a:solidFill>
                  <a:srgbClr val="FF0000"/>
                </a:solidFill>
                <a:latin typeface="Calibri"/>
                <a:cs typeface="Calibri"/>
              </a:rPr>
              <a:t>ar</a:t>
            </a:r>
            <a:r>
              <a:rPr sz="4800" u="sng" spc="-4" baseline="1706" dirty="0">
                <a:solidFill>
                  <a:srgbClr val="FF0000"/>
                </a:solidFill>
                <a:latin typeface="Calibri"/>
                <a:cs typeface="Calibri"/>
              </a:rPr>
              <a:t>ı</a:t>
            </a:r>
            <a:r>
              <a:rPr sz="4800" u="sng" spc="0" baseline="1706" dirty="0">
                <a:solidFill>
                  <a:srgbClr val="FF0000"/>
                </a:solidFill>
                <a:latin typeface="Calibri"/>
                <a:cs typeface="Calibri"/>
              </a:rPr>
              <a:t>,</a:t>
            </a:r>
            <a:endParaRPr sz="3200" u="sng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u="sng" spc="-4" dirty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3200" u="sng" spc="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200" u="sng" spc="-4" dirty="0">
                <a:solidFill>
                  <a:srgbClr val="FF0000"/>
                </a:solidFill>
                <a:latin typeface="Calibri"/>
                <a:cs typeface="Calibri"/>
              </a:rPr>
              <a:t>st</a:t>
            </a:r>
            <a:r>
              <a:rPr sz="3200" u="sng" spc="0" dirty="0">
                <a:solidFill>
                  <a:srgbClr val="FF0000"/>
                </a:solidFill>
                <a:latin typeface="Calibri"/>
                <a:cs typeface="Calibri"/>
              </a:rPr>
              <a:t>a ya</a:t>
            </a:r>
            <a:r>
              <a:rPr sz="3200" u="sng" spc="-4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200" u="sng" spc="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200" u="sng" spc="4" dirty="0">
                <a:solidFill>
                  <a:srgbClr val="FF0000"/>
                </a:solidFill>
                <a:latin typeface="Calibri"/>
                <a:cs typeface="Calibri"/>
              </a:rPr>
              <a:t>ğ</a:t>
            </a:r>
            <a:r>
              <a:rPr sz="3200" u="sng" spc="0" dirty="0">
                <a:solidFill>
                  <a:srgbClr val="FF0000"/>
                </a:solidFill>
                <a:latin typeface="Calibri"/>
                <a:cs typeface="Calibri"/>
              </a:rPr>
              <a:t>ı </a:t>
            </a:r>
            <a:r>
              <a:rPr sz="3200" u="sng" spc="-4" dirty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3200" u="sng" spc="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200" u="sng" spc="-4" dirty="0">
                <a:solidFill>
                  <a:srgbClr val="FF0000"/>
                </a:solidFill>
                <a:latin typeface="Calibri"/>
                <a:cs typeface="Calibri"/>
              </a:rPr>
              <a:t>şın</a:t>
            </a:r>
            <a:r>
              <a:rPr sz="3200" u="sng" spc="0" dirty="0">
                <a:solidFill>
                  <a:srgbClr val="FF0000"/>
                </a:solidFill>
                <a:latin typeface="Calibri"/>
                <a:cs typeface="Calibri"/>
              </a:rPr>
              <a:t>a en az ye</a:t>
            </a:r>
            <a:r>
              <a:rPr sz="3200" u="sng" spc="-4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200" u="sng" spc="0" dirty="0">
                <a:solidFill>
                  <a:srgbClr val="FF0000"/>
                </a:solidFill>
                <a:latin typeface="Calibri"/>
                <a:cs typeface="Calibri"/>
              </a:rPr>
              <a:t>i </a:t>
            </a:r>
            <a:r>
              <a:rPr sz="3200" u="sng" spc="-4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200" u="sng" spc="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200" u="sng" spc="-4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200" u="sng" spc="0" dirty="0">
                <a:solidFill>
                  <a:srgbClr val="FF0000"/>
                </a:solidFill>
                <a:latin typeface="Calibri"/>
                <a:cs typeface="Calibri"/>
              </a:rPr>
              <a:t>re</a:t>
            </a:r>
            <a:r>
              <a:rPr sz="3200" u="sng" spc="-4" dirty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3200" u="sng" spc="0" dirty="0">
                <a:solidFill>
                  <a:srgbClr val="FF0000"/>
                </a:solidFill>
                <a:latin typeface="Calibri"/>
                <a:cs typeface="Calibri"/>
              </a:rPr>
              <a:t>are</a:t>
            </a:r>
            <a:r>
              <a:rPr sz="3200" spc="0" dirty="0">
                <a:latin typeface="Calibri"/>
                <a:cs typeface="Calibri"/>
              </a:rPr>
              <a:t> 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-9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hi</a:t>
            </a:r>
            <a:r>
              <a:rPr sz="3200" spc="0" dirty="0">
                <a:latin typeface="Calibri"/>
                <a:cs typeface="Calibri"/>
              </a:rPr>
              <a:t>p o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yo, </a:t>
            </a:r>
            <a:r>
              <a:rPr sz="3200" spc="-4" dirty="0">
                <a:latin typeface="Calibri"/>
                <a:cs typeface="Calibri"/>
              </a:rPr>
              <a:t>tu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et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o </a:t>
            </a:r>
            <a:r>
              <a:rPr sz="3200" spc="-14" dirty="0">
                <a:latin typeface="Calibri"/>
                <a:cs typeface="Calibri"/>
              </a:rPr>
              <a:t>b</a:t>
            </a:r>
            <a:r>
              <a:rPr sz="3200" spc="-4" dirty="0">
                <a:latin typeface="Calibri"/>
                <a:cs typeface="Calibri"/>
              </a:rPr>
              <a:t>ulunm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ısl</a:t>
            </a:r>
            <a:r>
              <a:rPr sz="3200" spc="0" dirty="0">
                <a:latin typeface="Calibri"/>
                <a:cs typeface="Calibri"/>
              </a:rPr>
              <a:t>ak 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minl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 yer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ö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aya</a:t>
            </a:r>
            <a:r>
              <a:rPr sz="3200" spc="-14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ak </a:t>
            </a:r>
            <a:r>
              <a:rPr sz="3200" spc="-4" dirty="0">
                <a:latin typeface="Calibri"/>
                <a:cs typeface="Calibri"/>
              </a:rPr>
              <a:t>düş</a:t>
            </a:r>
            <a:r>
              <a:rPr sz="3200" spc="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eyi 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eyen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en ya</a:t>
            </a:r>
            <a:r>
              <a:rPr sz="3200" spc="-4" dirty="0">
                <a:latin typeface="Calibri"/>
                <a:cs typeface="Calibri"/>
              </a:rPr>
              <a:t>pılm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9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23815"/>
            <a:ext cx="7326947" cy="29362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554"/>
              </a:lnSpc>
              <a:spcBef>
                <a:spcPts val="177"/>
              </a:spcBef>
            </a:pPr>
            <a:r>
              <a:rPr sz="4800" b="1" spc="9" baseline="2815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4800" b="1" spc="-14" baseline="2560" dirty="0">
                <a:latin typeface="Calibri"/>
                <a:cs typeface="Calibri"/>
              </a:rPr>
              <a:t>D</a:t>
            </a:r>
            <a:r>
              <a:rPr sz="4800" b="1" spc="4" baseline="2560" dirty="0">
                <a:latin typeface="Calibri"/>
                <a:cs typeface="Calibri"/>
              </a:rPr>
              <a:t>ol</a:t>
            </a:r>
            <a:r>
              <a:rPr sz="4800" b="1" spc="-4" baseline="2560" dirty="0">
                <a:latin typeface="Calibri"/>
                <a:cs typeface="Calibri"/>
              </a:rPr>
              <a:t>a</a:t>
            </a:r>
            <a:r>
              <a:rPr sz="4800" b="1" spc="4" baseline="2560" dirty="0">
                <a:latin typeface="Calibri"/>
                <a:cs typeface="Calibri"/>
              </a:rPr>
              <a:t>ş</a:t>
            </a:r>
            <a:r>
              <a:rPr sz="4800" b="1" spc="-4" baseline="2560" dirty="0">
                <a:latin typeface="Calibri"/>
                <a:cs typeface="Calibri"/>
              </a:rPr>
              <a:t>ı</a:t>
            </a:r>
            <a:r>
              <a:rPr sz="4800" b="1" spc="0" baseline="2560" dirty="0">
                <a:latin typeface="Calibri"/>
                <a:cs typeface="Calibri"/>
              </a:rPr>
              <a:t>m A</a:t>
            </a:r>
            <a:r>
              <a:rPr sz="4800" b="1" spc="4" baseline="2560" dirty="0">
                <a:latin typeface="Calibri"/>
                <a:cs typeface="Calibri"/>
              </a:rPr>
              <a:t>l</a:t>
            </a:r>
            <a:r>
              <a:rPr sz="4800" b="1" spc="0" baseline="2560" dirty="0">
                <a:latin typeface="Calibri"/>
                <a:cs typeface="Calibri"/>
              </a:rPr>
              <a:t>a</a:t>
            </a:r>
            <a:r>
              <a:rPr sz="4800" b="1" spc="-4" baseline="2560" dirty="0">
                <a:latin typeface="Calibri"/>
                <a:cs typeface="Calibri"/>
              </a:rPr>
              <a:t>nı</a:t>
            </a:r>
            <a:r>
              <a:rPr sz="4800" b="1" spc="0" baseline="2560" dirty="0">
                <a:latin typeface="Calibri"/>
                <a:cs typeface="Calibri"/>
              </a:rPr>
              <a:t>:</a:t>
            </a:r>
            <a:r>
              <a:rPr sz="4800" b="1" spc="19" baseline="2560" dirty="0">
                <a:latin typeface="Calibri"/>
                <a:cs typeface="Calibri"/>
              </a:rPr>
              <a:t> </a:t>
            </a:r>
            <a:r>
              <a:rPr sz="4800" spc="-4" baseline="2560" dirty="0">
                <a:latin typeface="Calibri"/>
                <a:cs typeface="Calibri"/>
              </a:rPr>
              <a:t>H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st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nı</a:t>
            </a:r>
            <a:r>
              <a:rPr sz="4800" spc="0" baseline="2560" dirty="0">
                <a:latin typeface="Calibri"/>
                <a:cs typeface="Calibri"/>
              </a:rPr>
              <a:t>n </a:t>
            </a:r>
            <a:r>
              <a:rPr sz="4800" spc="-4" baseline="2560" dirty="0">
                <a:latin typeface="Calibri"/>
                <a:cs typeface="Calibri"/>
              </a:rPr>
              <a:t>b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şu</a:t>
            </a:r>
            <a:r>
              <a:rPr sz="4800" spc="0" baseline="2560" dirty="0">
                <a:latin typeface="Calibri"/>
                <a:cs typeface="Calibri"/>
              </a:rPr>
              <a:t>c</a:t>
            </a:r>
            <a:r>
              <a:rPr sz="4800" spc="-4" baseline="2560" dirty="0">
                <a:latin typeface="Calibri"/>
                <a:cs typeface="Calibri"/>
              </a:rPr>
              <a:t>un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17"/>
              </a:spcBef>
            </a:pPr>
            <a:r>
              <a:rPr sz="4800" spc="0" baseline="1706" dirty="0">
                <a:latin typeface="Calibri"/>
                <a:cs typeface="Calibri"/>
              </a:rPr>
              <a:t>er</a:t>
            </a:r>
            <a:r>
              <a:rPr sz="4800" spc="-4" baseline="1706" dirty="0">
                <a:latin typeface="Calibri"/>
                <a:cs typeface="Calibri"/>
              </a:rPr>
              <a:t>işimd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4" baseline="1706" dirty="0">
                <a:latin typeface="Calibri"/>
                <a:cs typeface="Calibri"/>
              </a:rPr>
              <a:t> </a:t>
            </a:r>
            <a:r>
              <a:rPr sz="4800" spc="0" baseline="1706" dirty="0">
                <a:latin typeface="Calibri"/>
                <a:cs typeface="Calibri"/>
              </a:rPr>
              <a:t>ye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er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i </a:t>
            </a:r>
            <a:r>
              <a:rPr sz="4800" spc="-4" baseline="1706" dirty="0">
                <a:latin typeface="Calibri"/>
                <a:cs typeface="Calibri"/>
              </a:rPr>
              <a:t>p</a:t>
            </a:r>
            <a:r>
              <a:rPr sz="4800" spc="0" baseline="1706" dirty="0">
                <a:latin typeface="Calibri"/>
                <a:cs typeface="Calibri"/>
              </a:rPr>
              <a:t>er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el a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ı o</a:t>
            </a:r>
            <a:r>
              <a:rPr sz="4800" spc="-4" baseline="1706" dirty="0">
                <a:latin typeface="Calibri"/>
                <a:cs typeface="Calibri"/>
              </a:rPr>
              <a:t>lm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lı</a:t>
            </a:r>
            <a:r>
              <a:rPr sz="4800" spc="0" baseline="1706" dirty="0">
                <a:latin typeface="Calibri"/>
                <a:cs typeface="Calibri"/>
              </a:rPr>
              <a:t>, </a:t>
            </a: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st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623"/>
              </a:lnSpc>
            </a:pP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ra</a:t>
            </a:r>
            <a:r>
              <a:rPr sz="3200" spc="-4" dirty="0">
                <a:latin typeface="Calibri"/>
                <a:cs typeface="Calibri"/>
              </a:rPr>
              <a:t>fınd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şı</a:t>
            </a:r>
            <a:r>
              <a:rPr sz="3200" spc="4" dirty="0">
                <a:latin typeface="Calibri"/>
                <a:cs typeface="Calibri"/>
              </a:rPr>
              <a:t>m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kı</a:t>
            </a:r>
            <a:r>
              <a:rPr sz="3200" spc="0" dirty="0">
                <a:latin typeface="Calibri"/>
                <a:cs typeface="Calibri"/>
              </a:rPr>
              <a:t>cı yar</a:t>
            </a:r>
            <a:r>
              <a:rPr sz="3200" spc="-4" dirty="0">
                <a:latin typeface="Calibri"/>
                <a:cs typeface="Calibri"/>
              </a:rPr>
              <a:t>dım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yer</a:t>
            </a:r>
            <a:r>
              <a:rPr sz="3200" spc="-14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ayı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çi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5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dışın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şınm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ye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 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lsi</a:t>
            </a:r>
            <a:r>
              <a:rPr sz="3200" spc="0" dirty="0">
                <a:latin typeface="Calibri"/>
                <a:cs typeface="Calibri"/>
              </a:rPr>
              <a:t>z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şı</a:t>
            </a:r>
            <a:r>
              <a:rPr sz="3200" spc="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 yo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u 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768282" cy="3408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>
                <a:latin typeface="Calibri"/>
                <a:cs typeface="Calibri"/>
              </a:rPr>
              <a:t>B</a:t>
            </a:r>
            <a:r>
              <a:rPr sz="4800" spc="-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r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en </a:t>
            </a:r>
            <a:r>
              <a:rPr sz="4800" spc="-4" baseline="3413" dirty="0">
                <a:latin typeface="Calibri"/>
                <a:cs typeface="Calibri"/>
              </a:rPr>
              <a:t>f</a:t>
            </a:r>
            <a:r>
              <a:rPr sz="4800" spc="14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zl</a:t>
            </a:r>
            <a:r>
              <a:rPr sz="4800" spc="0" baseline="3413" dirty="0">
                <a:latin typeface="Calibri"/>
                <a:cs typeface="Calibri"/>
              </a:rPr>
              <a:t>a ya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ak</a:t>
            </a:r>
            <a:r>
              <a:rPr sz="4800" spc="19" baseline="3413" dirty="0">
                <a:latin typeface="Calibri"/>
                <a:cs typeface="Calibri"/>
              </a:rPr>
              <a:t> </a:t>
            </a:r>
            <a:r>
              <a:rPr sz="4800" spc="-4" baseline="3413" dirty="0">
                <a:latin typeface="Calibri"/>
                <a:cs typeface="Calibri"/>
              </a:rPr>
              <a:t>bulun</a:t>
            </a:r>
            <a:r>
              <a:rPr sz="4800" spc="0" baseline="3413" dirty="0">
                <a:latin typeface="Calibri"/>
                <a:cs typeface="Calibri"/>
              </a:rPr>
              <a:t>an o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ar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nım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e ya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-9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kl</a:t>
            </a:r>
            <a:r>
              <a:rPr sz="4800" spc="0" baseline="1706" dirty="0">
                <a:latin typeface="Calibri"/>
                <a:cs typeface="Calibri"/>
              </a:rPr>
              <a:t>ara </a:t>
            </a: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0" baseline="1706" dirty="0">
                <a:latin typeface="Calibri"/>
                <a:cs typeface="Calibri"/>
              </a:rPr>
              <a:t>eç</a:t>
            </a:r>
            <a:r>
              <a:rPr sz="4800" spc="-1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ş </a:t>
            </a:r>
            <a:r>
              <a:rPr sz="4800" spc="-4" baseline="1706" dirty="0">
                <a:latin typeface="Calibri"/>
                <a:cs typeface="Calibri"/>
              </a:rPr>
              <a:t>mümk</a:t>
            </a:r>
            <a:r>
              <a:rPr sz="4800" spc="4" baseline="1706" dirty="0">
                <a:latin typeface="Calibri"/>
                <a:cs typeface="Calibri"/>
              </a:rPr>
              <a:t>ü</a:t>
            </a:r>
            <a:r>
              <a:rPr sz="4800" spc="0" baseline="1706" dirty="0">
                <a:latin typeface="Calibri"/>
                <a:cs typeface="Calibri"/>
              </a:rPr>
              <a:t>n o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acak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kild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er ya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1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 ayak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smını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14" dirty="0">
                <a:latin typeface="Calibri"/>
                <a:cs typeface="Calibri"/>
              </a:rPr>
              <a:t>ö</a:t>
            </a:r>
            <a:r>
              <a:rPr sz="3200" spc="-4" dirty="0">
                <a:latin typeface="Calibri"/>
                <a:cs typeface="Calibri"/>
              </a:rPr>
              <a:t>nünd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4" dirty="0">
                <a:latin typeface="Calibri"/>
                <a:cs typeface="Calibri"/>
              </a:rPr>
              <a:t>1</a:t>
            </a:r>
            <a:r>
              <a:rPr sz="3200" spc="-4" dirty="0">
                <a:latin typeface="Calibri"/>
                <a:cs typeface="Calibri"/>
              </a:rPr>
              <a:t>1</a:t>
            </a:r>
            <a:r>
              <a:rPr sz="3200" spc="0" dirty="0">
                <a:latin typeface="Calibri"/>
                <a:cs typeface="Calibri"/>
              </a:rPr>
              <a:t>0 cm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ik</a:t>
            </a:r>
            <a:r>
              <a:rPr sz="3200" spc="0" dirty="0">
                <a:latin typeface="Calibri"/>
                <a:cs typeface="Calibri"/>
              </a:rPr>
              <a:t>i ya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ak ara</a:t>
            </a:r>
            <a:r>
              <a:rPr sz="3200" spc="-4" dirty="0">
                <a:latin typeface="Calibri"/>
                <a:cs typeface="Calibri"/>
              </a:rPr>
              <a:t>sınd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1</a:t>
            </a:r>
            <a:r>
              <a:rPr sz="3200" spc="4" dirty="0">
                <a:latin typeface="Calibri"/>
                <a:cs typeface="Calibri"/>
              </a:rPr>
              <a:t>2</a:t>
            </a:r>
            <a:r>
              <a:rPr sz="3200" spc="0" dirty="0">
                <a:latin typeface="Calibri"/>
                <a:cs typeface="Calibri"/>
              </a:rPr>
              <a:t>0 c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4" dirty="0">
                <a:latin typeface="Calibri"/>
                <a:cs typeface="Calibri"/>
              </a:rPr>
              <a:t>’</a:t>
            </a:r>
            <a:r>
              <a:rPr sz="3200" spc="-4" dirty="0">
                <a:latin typeface="Calibri"/>
                <a:cs typeface="Calibri"/>
              </a:rPr>
              <a:t>li</a:t>
            </a:r>
            <a:r>
              <a:rPr sz="3200" spc="0" dirty="0">
                <a:latin typeface="Calibri"/>
                <a:cs typeface="Calibri"/>
              </a:rPr>
              <a:t>k 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 aç</a:t>
            </a:r>
            <a:r>
              <a:rPr sz="3200" spc="-4" dirty="0">
                <a:latin typeface="Calibri"/>
                <a:cs typeface="Calibri"/>
              </a:rPr>
              <a:t>ıklı</a:t>
            </a:r>
            <a:r>
              <a:rPr sz="3200" spc="0" dirty="0">
                <a:latin typeface="Calibri"/>
                <a:cs typeface="Calibri"/>
              </a:rPr>
              <a:t>k 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 Tek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-4" dirty="0">
                <a:latin typeface="Calibri"/>
                <a:cs typeface="Calibri"/>
              </a:rPr>
              <a:t>şi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k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39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yak </a:t>
            </a:r>
            <a:r>
              <a:rPr sz="3200" spc="-4" dirty="0">
                <a:latin typeface="Calibri"/>
                <a:cs typeface="Calibri"/>
              </a:rPr>
              <a:t>kısmınd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 v</a:t>
            </a:r>
            <a:r>
              <a:rPr sz="3200" spc="0" dirty="0">
                <a:latin typeface="Calibri"/>
                <a:cs typeface="Calibri"/>
              </a:rPr>
              <a:t>e ya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-4" dirty="0">
                <a:latin typeface="Calibri"/>
                <a:cs typeface="Calibri"/>
              </a:rPr>
              <a:t>ik</a:t>
            </a:r>
            <a:r>
              <a:rPr sz="3200" spc="0" dirty="0">
                <a:latin typeface="Calibri"/>
                <a:cs typeface="Calibri"/>
              </a:rPr>
              <a:t>i ya</a:t>
            </a:r>
            <a:r>
              <a:rPr sz="3200" spc="-4" dirty="0">
                <a:latin typeface="Calibri"/>
                <a:cs typeface="Calibri"/>
              </a:rPr>
              <a:t>nınd</a:t>
            </a:r>
            <a:r>
              <a:rPr sz="3200" spc="0" dirty="0">
                <a:latin typeface="Calibri"/>
                <a:cs typeface="Calibri"/>
              </a:rPr>
              <a:t>a en az </a:t>
            </a:r>
            <a:r>
              <a:rPr sz="3200" spc="-4" dirty="0">
                <a:latin typeface="Calibri"/>
                <a:cs typeface="Calibri"/>
              </a:rPr>
              <a:t>11</a:t>
            </a:r>
            <a:r>
              <a:rPr sz="3200" spc="0" dirty="0">
                <a:latin typeface="Calibri"/>
                <a:cs typeface="Calibri"/>
              </a:rPr>
              <a:t>0 c</a:t>
            </a:r>
            <a:r>
              <a:rPr sz="3200" spc="4" dirty="0">
                <a:latin typeface="Calibri"/>
                <a:cs typeface="Calibri"/>
              </a:rPr>
              <a:t>m’</a:t>
            </a:r>
            <a:r>
              <a:rPr sz="3200" spc="-4" dirty="0">
                <a:latin typeface="Calibri"/>
                <a:cs typeface="Calibri"/>
              </a:rPr>
              <a:t>li</a:t>
            </a:r>
            <a:r>
              <a:rPr sz="3200" spc="0" dirty="0">
                <a:latin typeface="Calibri"/>
                <a:cs typeface="Calibri"/>
              </a:rPr>
              <a:t>k aç</a:t>
            </a:r>
            <a:r>
              <a:rPr sz="3200" spc="-4" dirty="0">
                <a:latin typeface="Calibri"/>
                <a:cs typeface="Calibri"/>
              </a:rPr>
              <a:t>ıkl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k </a:t>
            </a:r>
            <a:r>
              <a:rPr sz="3200" spc="-4" dirty="0">
                <a:latin typeface="Calibri"/>
                <a:cs typeface="Calibri"/>
              </a:rPr>
              <a:t>bulunm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23815"/>
            <a:ext cx="7801943" cy="4425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036">
              <a:lnSpc>
                <a:spcPts val="3554"/>
              </a:lnSpc>
              <a:spcBef>
                <a:spcPts val="177"/>
              </a:spcBef>
            </a:pPr>
            <a:r>
              <a:rPr sz="4800" b="1" spc="9" baseline="2815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4800" b="1" spc="-14" baseline="2560" dirty="0">
                <a:latin typeface="Calibri"/>
                <a:cs typeface="Calibri"/>
              </a:rPr>
              <a:t>D</a:t>
            </a:r>
            <a:r>
              <a:rPr sz="4800" b="1" spc="4" baseline="2560" dirty="0">
                <a:latin typeface="Calibri"/>
                <a:cs typeface="Calibri"/>
              </a:rPr>
              <a:t>o</a:t>
            </a:r>
            <a:r>
              <a:rPr sz="4800" b="1" spc="0" baseline="2560" dirty="0">
                <a:latin typeface="Calibri"/>
                <a:cs typeface="Calibri"/>
              </a:rPr>
              <a:t>k</a:t>
            </a:r>
            <a:r>
              <a:rPr sz="4800" b="1" spc="-4" baseline="2560" dirty="0">
                <a:latin typeface="Calibri"/>
                <a:cs typeface="Calibri"/>
              </a:rPr>
              <a:t>t</a:t>
            </a:r>
            <a:r>
              <a:rPr sz="4800" b="1" spc="4" baseline="2560" dirty="0">
                <a:latin typeface="Calibri"/>
                <a:cs typeface="Calibri"/>
              </a:rPr>
              <a:t>o</a:t>
            </a:r>
            <a:r>
              <a:rPr sz="4800" b="1" spc="0" baseline="2560" dirty="0">
                <a:latin typeface="Calibri"/>
                <a:cs typeface="Calibri"/>
              </a:rPr>
              <a:t>r / </a:t>
            </a:r>
            <a:r>
              <a:rPr sz="4800" b="1" spc="-4" baseline="2560" dirty="0">
                <a:latin typeface="Calibri"/>
                <a:cs typeface="Calibri"/>
              </a:rPr>
              <a:t>He</a:t>
            </a:r>
            <a:r>
              <a:rPr sz="4800" b="1" spc="0" baseline="2560" dirty="0">
                <a:latin typeface="Calibri"/>
                <a:cs typeface="Calibri"/>
              </a:rPr>
              <a:t>m</a:t>
            </a:r>
            <a:r>
              <a:rPr sz="4800" b="1" spc="4" baseline="2560" dirty="0">
                <a:latin typeface="Calibri"/>
                <a:cs typeface="Calibri"/>
              </a:rPr>
              <a:t>şi</a:t>
            </a:r>
            <a:r>
              <a:rPr sz="4800" b="1" spc="-9" baseline="2560" dirty="0">
                <a:latin typeface="Calibri"/>
                <a:cs typeface="Calibri"/>
              </a:rPr>
              <a:t>r</a:t>
            </a:r>
            <a:r>
              <a:rPr sz="4800" b="1" spc="0" baseline="2560" dirty="0">
                <a:latin typeface="Calibri"/>
                <a:cs typeface="Calibri"/>
              </a:rPr>
              <a:t>e </a:t>
            </a:r>
            <a:r>
              <a:rPr sz="4800" b="1" spc="4" baseline="2560" dirty="0">
                <a:latin typeface="Calibri"/>
                <a:cs typeface="Calibri"/>
              </a:rPr>
              <a:t>B</a:t>
            </a:r>
            <a:r>
              <a:rPr sz="4800" b="1" spc="0" baseline="2560" dirty="0">
                <a:latin typeface="Calibri"/>
                <a:cs typeface="Calibri"/>
              </a:rPr>
              <a:t>ak</a:t>
            </a:r>
            <a:r>
              <a:rPr sz="4800" b="1" spc="4" baseline="2560" dirty="0">
                <a:latin typeface="Calibri"/>
                <a:cs typeface="Calibri"/>
              </a:rPr>
              <a:t>ı</a:t>
            </a:r>
            <a:r>
              <a:rPr sz="4800" b="1" spc="0" baseline="2560" dirty="0">
                <a:latin typeface="Calibri"/>
                <a:cs typeface="Calibri"/>
              </a:rPr>
              <a:t>m A</a:t>
            </a:r>
            <a:r>
              <a:rPr sz="4800" b="1" spc="4" baseline="2560" dirty="0">
                <a:latin typeface="Calibri"/>
                <a:cs typeface="Calibri"/>
              </a:rPr>
              <a:t>l</a:t>
            </a:r>
            <a:r>
              <a:rPr sz="4800" b="1" spc="0" baseline="2560" dirty="0">
                <a:latin typeface="Calibri"/>
                <a:cs typeface="Calibri"/>
              </a:rPr>
              <a:t>a</a:t>
            </a:r>
            <a:r>
              <a:rPr sz="4800" b="1" spc="-14" baseline="2560" dirty="0">
                <a:latin typeface="Calibri"/>
                <a:cs typeface="Calibri"/>
              </a:rPr>
              <a:t>n</a:t>
            </a:r>
            <a:r>
              <a:rPr sz="4800" b="1" spc="4" baseline="2560" dirty="0">
                <a:latin typeface="Calibri"/>
                <a:cs typeface="Calibri"/>
              </a:rPr>
              <a:t>ı</a:t>
            </a:r>
            <a:r>
              <a:rPr sz="4800" b="1" spc="0" baseline="2560" dirty="0">
                <a:latin typeface="Calibri"/>
                <a:cs typeface="Calibri"/>
              </a:rPr>
              <a:t>:</a:t>
            </a:r>
            <a:r>
              <a:rPr sz="4800" b="1" spc="19" baseline="2560" dirty="0">
                <a:latin typeface="Calibri"/>
                <a:cs typeface="Calibri"/>
              </a:rPr>
              <a:t> </a:t>
            </a:r>
            <a:r>
              <a:rPr sz="4800" spc="0" baseline="2560" dirty="0">
                <a:latin typeface="Calibri"/>
                <a:cs typeface="Calibri"/>
              </a:rPr>
              <a:t>P</a:t>
            </a:r>
            <a:r>
              <a:rPr sz="4800" spc="-9" baseline="2560" dirty="0">
                <a:latin typeface="Calibri"/>
                <a:cs typeface="Calibri"/>
              </a:rPr>
              <a:t>e</a:t>
            </a:r>
            <a:r>
              <a:rPr sz="4800" spc="0" baseline="2560" dirty="0">
                <a:latin typeface="Calibri"/>
                <a:cs typeface="Calibri"/>
              </a:rPr>
              <a:t>r</a:t>
            </a:r>
            <a:r>
              <a:rPr sz="4800" spc="-4" baseline="2560" dirty="0">
                <a:latin typeface="Calibri"/>
                <a:cs typeface="Calibri"/>
              </a:rPr>
              <a:t>s</a:t>
            </a:r>
            <a:r>
              <a:rPr sz="4800" spc="0" baseline="2560" dirty="0">
                <a:latin typeface="Calibri"/>
                <a:cs typeface="Calibri"/>
              </a:rPr>
              <a:t>o</a:t>
            </a:r>
            <a:r>
              <a:rPr sz="4800" spc="-4" baseline="2560" dirty="0">
                <a:latin typeface="Calibri"/>
                <a:cs typeface="Calibri"/>
              </a:rPr>
              <a:t>n</a:t>
            </a:r>
            <a:r>
              <a:rPr sz="4800" spc="0" baseline="2560" dirty="0">
                <a:latin typeface="Calibri"/>
                <a:cs typeface="Calibri"/>
              </a:rPr>
              <a:t>el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ts val="3900"/>
              </a:lnSpc>
              <a:spcBef>
                <a:spcPts val="17"/>
              </a:spcBef>
            </a:pP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ll</a:t>
            </a:r>
            <a:r>
              <a:rPr sz="4800" spc="0" baseline="1706" dirty="0">
                <a:latin typeface="Calibri"/>
                <a:cs typeface="Calibri"/>
              </a:rPr>
              <a:t>ere</a:t>
            </a:r>
            <a:r>
              <a:rPr sz="4800" spc="9" baseline="1706" dirty="0">
                <a:latin typeface="Calibri"/>
                <a:cs typeface="Calibri"/>
              </a:rPr>
              <a:t> 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kılm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4" baseline="1706" dirty="0">
                <a:latin typeface="Calibri"/>
                <a:cs typeface="Calibri"/>
              </a:rPr>
              <a:t>k</a:t>
            </a:r>
            <a:r>
              <a:rPr sz="4800" spc="-4" baseline="1706" dirty="0">
                <a:latin typeface="Calibri"/>
                <a:cs typeface="Calibri"/>
              </a:rPr>
              <a:t>sızı</a:t>
            </a:r>
            <a:r>
              <a:rPr sz="4800" spc="0" baseline="1706" dirty="0">
                <a:latin typeface="Calibri"/>
                <a:cs typeface="Calibri"/>
              </a:rPr>
              <a:t>n ya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14" baseline="1706" dirty="0">
                <a:latin typeface="Calibri"/>
                <a:cs typeface="Calibri"/>
              </a:rPr>
              <a:t>a</a:t>
            </a:r>
            <a:r>
              <a:rPr sz="4800" spc="0" baseline="1706" dirty="0">
                <a:latin typeface="Calibri"/>
                <a:cs typeface="Calibri"/>
              </a:rPr>
              <a:t>k e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ra</a:t>
            </a:r>
            <a:r>
              <a:rPr sz="4800" spc="-4" baseline="1706" dirty="0">
                <a:latin typeface="Calibri"/>
                <a:cs typeface="Calibri"/>
              </a:rPr>
              <a:t>fı</a:t>
            </a:r>
            <a:r>
              <a:rPr sz="4800" spc="4" baseline="1706" dirty="0">
                <a:latin typeface="Calibri"/>
                <a:cs typeface="Calibri"/>
              </a:rPr>
              <a:t>n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are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et</a:t>
            </a:r>
            <a:endParaRPr sz="3200">
              <a:latin typeface="Calibri"/>
              <a:cs typeface="Calibri"/>
            </a:endParaRPr>
          </a:p>
          <a:p>
            <a:pPr marL="12700" marR="180647">
              <a:lnSpc>
                <a:spcPct val="101725"/>
              </a:lnSpc>
            </a:pP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bilm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e</a:t>
            </a:r>
            <a:r>
              <a:rPr sz="3200" spc="-4" dirty="0">
                <a:latin typeface="Calibri"/>
                <a:cs typeface="Calibri"/>
              </a:rPr>
              <a:t>kipm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 ye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i yer 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ere</a:t>
            </a:r>
            <a:r>
              <a:rPr sz="3200" spc="1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işimd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sını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bitişi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in</a:t>
            </a:r>
            <a:r>
              <a:rPr sz="3200" spc="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eya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14" dirty="0">
                <a:latin typeface="Calibri"/>
                <a:cs typeface="Calibri"/>
              </a:rPr>
              <a:t>i</a:t>
            </a:r>
            <a:r>
              <a:rPr sz="3200" spc="-4" dirty="0">
                <a:latin typeface="Calibri"/>
                <a:cs typeface="Calibri"/>
              </a:rPr>
              <a:t>nd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1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 yer 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</a:t>
            </a:r>
            <a:r>
              <a:rPr sz="3200" spc="0" dirty="0">
                <a:latin typeface="Calibri"/>
                <a:cs typeface="Calibri"/>
              </a:rPr>
              <a:t>,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od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9" dirty="0">
                <a:latin typeface="Calibri"/>
                <a:cs typeface="Calibri"/>
              </a:rPr>
              <a:t>y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or</a:t>
            </a:r>
            <a:r>
              <a:rPr sz="3200" spc="-4" dirty="0">
                <a:latin typeface="Calibri"/>
                <a:cs typeface="Calibri"/>
              </a:rPr>
              <a:t>id</a:t>
            </a:r>
            <a:r>
              <a:rPr sz="3200" spc="0" dirty="0">
                <a:latin typeface="Calibri"/>
                <a:cs typeface="Calibri"/>
              </a:rPr>
              <a:t>or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t 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 yer</a:t>
            </a:r>
            <a:r>
              <a:rPr sz="3200" spc="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bil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i er</a:t>
            </a:r>
            <a:r>
              <a:rPr sz="3200" spc="-4" dirty="0">
                <a:latin typeface="Calibri"/>
                <a:cs typeface="Calibri"/>
              </a:rPr>
              <a:t>iş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is</a:t>
            </a:r>
            <a:r>
              <a:rPr sz="3200" spc="0" dirty="0">
                <a:latin typeface="Calibri"/>
                <a:cs typeface="Calibri"/>
              </a:rPr>
              <a:t>ayar </a:t>
            </a:r>
            <a:r>
              <a:rPr sz="3200" spc="-4" dirty="0">
                <a:latin typeface="Calibri"/>
                <a:cs typeface="Calibri"/>
              </a:rPr>
              <a:t>bulunm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tıbb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 el y</a:t>
            </a:r>
            <a:r>
              <a:rPr sz="3200" spc="-4" dirty="0">
                <a:latin typeface="Calibri"/>
                <a:cs typeface="Calibri"/>
              </a:rPr>
              <a:t>ık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 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arı 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23815"/>
            <a:ext cx="7895509" cy="29362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554"/>
              </a:lnSpc>
              <a:spcBef>
                <a:spcPts val="177"/>
              </a:spcBef>
            </a:pPr>
            <a:r>
              <a:rPr sz="4800" b="1" spc="9" baseline="2815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4800" b="1" spc="-4" baseline="2560" dirty="0">
                <a:latin typeface="Calibri"/>
                <a:cs typeface="Calibri"/>
              </a:rPr>
              <a:t>Ha</a:t>
            </a:r>
            <a:r>
              <a:rPr sz="4800" b="1" spc="4" baseline="2560" dirty="0">
                <a:latin typeface="Calibri"/>
                <a:cs typeface="Calibri"/>
              </a:rPr>
              <a:t>s</a:t>
            </a:r>
            <a:r>
              <a:rPr sz="4800" b="1" spc="-4" baseline="2560" dirty="0">
                <a:latin typeface="Calibri"/>
                <a:cs typeface="Calibri"/>
              </a:rPr>
              <a:t>t</a:t>
            </a:r>
            <a:r>
              <a:rPr sz="4800" b="1" spc="0" baseline="2560" dirty="0">
                <a:latin typeface="Calibri"/>
                <a:cs typeface="Calibri"/>
              </a:rPr>
              <a:t>a </a:t>
            </a:r>
            <a:r>
              <a:rPr sz="4800" b="1" spc="-4" baseline="2560" dirty="0">
                <a:latin typeface="Calibri"/>
                <a:cs typeface="Calibri"/>
              </a:rPr>
              <a:t>v</a:t>
            </a:r>
            <a:r>
              <a:rPr sz="4800" b="1" spc="0" baseline="2560" dirty="0">
                <a:latin typeface="Calibri"/>
                <a:cs typeface="Calibri"/>
              </a:rPr>
              <a:t>e </a:t>
            </a:r>
            <a:r>
              <a:rPr sz="4800" b="1" spc="-4" baseline="2560" dirty="0">
                <a:latin typeface="Calibri"/>
                <a:cs typeface="Calibri"/>
              </a:rPr>
              <a:t>R</a:t>
            </a:r>
            <a:r>
              <a:rPr sz="4800" b="1" spc="4" baseline="2560" dirty="0">
                <a:latin typeface="Calibri"/>
                <a:cs typeface="Calibri"/>
              </a:rPr>
              <a:t>e</a:t>
            </a:r>
            <a:r>
              <a:rPr sz="4800" b="1" spc="-4" baseline="2560" dirty="0">
                <a:latin typeface="Calibri"/>
                <a:cs typeface="Calibri"/>
              </a:rPr>
              <a:t>f</a:t>
            </a:r>
            <a:r>
              <a:rPr sz="4800" b="1" spc="0" baseline="2560" dirty="0">
                <a:latin typeface="Calibri"/>
                <a:cs typeface="Calibri"/>
              </a:rPr>
              <a:t>aka</a:t>
            </a:r>
            <a:r>
              <a:rPr sz="4800" b="1" spc="4" baseline="2560" dirty="0">
                <a:latin typeface="Calibri"/>
                <a:cs typeface="Calibri"/>
              </a:rPr>
              <a:t>t</a:t>
            </a:r>
            <a:r>
              <a:rPr sz="4800" b="1" spc="-4" baseline="2560" dirty="0">
                <a:latin typeface="Calibri"/>
                <a:cs typeface="Calibri"/>
              </a:rPr>
              <a:t>ç</a:t>
            </a:r>
            <a:r>
              <a:rPr sz="4800" b="1" spc="4" baseline="2560" dirty="0">
                <a:latin typeface="Calibri"/>
                <a:cs typeface="Calibri"/>
              </a:rPr>
              <a:t>i</a:t>
            </a:r>
            <a:r>
              <a:rPr sz="4800" b="1" spc="-4" baseline="2560" dirty="0">
                <a:latin typeface="Calibri"/>
                <a:cs typeface="Calibri"/>
              </a:rPr>
              <a:t>n</a:t>
            </a:r>
            <a:r>
              <a:rPr sz="4800" b="1" spc="4" baseline="2560" dirty="0">
                <a:latin typeface="Calibri"/>
                <a:cs typeface="Calibri"/>
              </a:rPr>
              <a:t>i</a:t>
            </a:r>
            <a:r>
              <a:rPr sz="4800" b="1" spc="0" baseline="2560" dirty="0">
                <a:latin typeface="Calibri"/>
                <a:cs typeface="Calibri"/>
              </a:rPr>
              <a:t>n </a:t>
            </a:r>
            <a:r>
              <a:rPr sz="4800" b="1" spc="-4" baseline="2560" dirty="0">
                <a:latin typeface="Calibri"/>
                <a:cs typeface="Calibri"/>
              </a:rPr>
              <a:t>O</a:t>
            </a:r>
            <a:r>
              <a:rPr sz="4800" b="1" spc="0" baseline="2560" dirty="0">
                <a:latin typeface="Calibri"/>
                <a:cs typeface="Calibri"/>
              </a:rPr>
              <a:t>r</a:t>
            </a:r>
            <a:r>
              <a:rPr sz="4800" b="1" spc="4" baseline="2560" dirty="0">
                <a:latin typeface="Calibri"/>
                <a:cs typeface="Calibri"/>
              </a:rPr>
              <a:t>t</a:t>
            </a:r>
            <a:r>
              <a:rPr sz="4800" b="1" spc="0" baseline="2560" dirty="0">
                <a:latin typeface="Calibri"/>
                <a:cs typeface="Calibri"/>
              </a:rPr>
              <a:t>ak </a:t>
            </a:r>
            <a:r>
              <a:rPr sz="4800" b="1" spc="-4" baseline="2560" dirty="0">
                <a:latin typeface="Calibri"/>
                <a:cs typeface="Calibri"/>
              </a:rPr>
              <a:t>A</a:t>
            </a:r>
            <a:r>
              <a:rPr sz="4800" b="1" spc="4" baseline="2560" dirty="0">
                <a:latin typeface="Calibri"/>
                <a:cs typeface="Calibri"/>
              </a:rPr>
              <a:t>l</a:t>
            </a:r>
            <a:r>
              <a:rPr sz="4800" b="1" spc="0" baseline="2560" dirty="0">
                <a:latin typeface="Calibri"/>
                <a:cs typeface="Calibri"/>
              </a:rPr>
              <a:t>a</a:t>
            </a:r>
            <a:r>
              <a:rPr sz="4800" b="1" spc="-14" baseline="2560" dirty="0">
                <a:latin typeface="Calibri"/>
                <a:cs typeface="Calibri"/>
              </a:rPr>
              <a:t>n</a:t>
            </a:r>
            <a:r>
              <a:rPr sz="4800" b="1" spc="64" baseline="2560" dirty="0">
                <a:latin typeface="Calibri"/>
                <a:cs typeface="Calibri"/>
              </a:rPr>
              <a:t>ı</a:t>
            </a:r>
            <a:r>
              <a:rPr sz="4800" b="1" spc="4" baseline="2560" dirty="0">
                <a:latin typeface="Calibri"/>
                <a:cs typeface="Calibri"/>
              </a:rPr>
              <a:t>-</a:t>
            </a:r>
            <a:r>
              <a:rPr sz="4800" b="1" spc="0" baseline="2560" dirty="0">
                <a:latin typeface="Calibri"/>
                <a:cs typeface="Calibri"/>
              </a:rPr>
              <a:t>T</a:t>
            </a:r>
            <a:r>
              <a:rPr sz="4800" b="1" spc="-4" baseline="2560" dirty="0">
                <a:latin typeface="Calibri"/>
                <a:cs typeface="Calibri"/>
              </a:rPr>
              <a:t>uv</a:t>
            </a:r>
            <a:r>
              <a:rPr sz="4800" b="1" spc="0" baseline="2560" dirty="0">
                <a:latin typeface="Calibri"/>
                <a:cs typeface="Calibri"/>
              </a:rPr>
              <a:t>a</a:t>
            </a:r>
            <a:r>
              <a:rPr sz="4800" b="1" spc="4" baseline="2560" dirty="0">
                <a:latin typeface="Calibri"/>
                <a:cs typeface="Calibri"/>
              </a:rPr>
              <a:t>l</a:t>
            </a:r>
            <a:r>
              <a:rPr sz="4800" b="1" spc="-14" baseline="2560" dirty="0">
                <a:latin typeface="Calibri"/>
                <a:cs typeface="Calibri"/>
              </a:rPr>
              <a:t>e</a:t>
            </a:r>
            <a:r>
              <a:rPr sz="4800" b="1" spc="0" baseline="2560" dirty="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  <a:p>
            <a:pPr marL="12700" marR="32264" algn="just">
              <a:lnSpc>
                <a:spcPts val="3900"/>
              </a:lnSpc>
              <a:spcBef>
                <a:spcPts val="17"/>
              </a:spcBef>
            </a:pPr>
            <a:r>
              <a:rPr sz="4800" b="1" spc="4" baseline="1706" dirty="0">
                <a:latin typeface="Calibri"/>
                <a:cs typeface="Calibri"/>
              </a:rPr>
              <a:t>/B</a:t>
            </a:r>
            <a:r>
              <a:rPr sz="4800" b="1" spc="0" baseline="1706" dirty="0">
                <a:latin typeface="Calibri"/>
                <a:cs typeface="Calibri"/>
              </a:rPr>
              <a:t>a</a:t>
            </a:r>
            <a:r>
              <a:rPr sz="4800" b="1" spc="-4" baseline="1706" dirty="0">
                <a:latin typeface="Calibri"/>
                <a:cs typeface="Calibri"/>
              </a:rPr>
              <a:t>nyo</a:t>
            </a:r>
            <a:r>
              <a:rPr sz="4800" b="1" spc="0" baseline="1706" dirty="0">
                <a:latin typeface="Calibri"/>
                <a:cs typeface="Calibri"/>
              </a:rPr>
              <a:t>: </a:t>
            </a:r>
            <a:r>
              <a:rPr sz="4800" spc="-4" baseline="1706" dirty="0">
                <a:latin typeface="Calibri"/>
                <a:cs typeface="Calibri"/>
              </a:rPr>
              <a:t>E</a:t>
            </a:r>
            <a:r>
              <a:rPr sz="4800" spc="0" baseline="1706" dirty="0">
                <a:latin typeface="Calibri"/>
                <a:cs typeface="Calibri"/>
              </a:rPr>
              <a:t>n yay</a:t>
            </a: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-4" baseline="1706" dirty="0">
                <a:latin typeface="Calibri"/>
                <a:cs typeface="Calibri"/>
              </a:rPr>
              <a:t>ı</a:t>
            </a:r>
            <a:r>
              <a:rPr sz="4800" spc="0" baseline="1706" dirty="0">
                <a:latin typeface="Calibri"/>
                <a:cs typeface="Calibri"/>
              </a:rPr>
              <a:t>n </a:t>
            </a:r>
            <a:r>
              <a:rPr sz="4800" spc="9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st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14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0" baseline="1706" dirty="0">
                <a:latin typeface="Calibri"/>
                <a:cs typeface="Calibri"/>
              </a:rPr>
              <a:t>ı </a:t>
            </a:r>
            <a:r>
              <a:rPr sz="4800" spc="-4" baseline="1706" dirty="0">
                <a:latin typeface="Calibri"/>
                <a:cs typeface="Calibri"/>
              </a:rPr>
              <a:t>tu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i yer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şi</a:t>
            </a:r>
            <a:r>
              <a:rPr sz="4800" spc="0" baseline="1706" dirty="0">
                <a:latin typeface="Calibri"/>
                <a:cs typeface="Calibri"/>
              </a:rPr>
              <a:t>m</a:t>
            </a:r>
            <a:endParaRPr sz="3200">
              <a:latin typeface="Calibri"/>
              <a:cs typeface="Calibri"/>
            </a:endParaRPr>
          </a:p>
          <a:p>
            <a:pPr marL="12700" marR="324833" algn="just">
              <a:lnSpc>
                <a:spcPct val="101623"/>
              </a:lnSpc>
            </a:pPr>
            <a:r>
              <a:rPr sz="3200" spc="-4" dirty="0">
                <a:latin typeface="Calibri"/>
                <a:cs typeface="Calibri"/>
              </a:rPr>
              <a:t>düz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ni</a:t>
            </a:r>
            <a:r>
              <a:rPr sz="3200" spc="0" dirty="0">
                <a:latin typeface="Calibri"/>
                <a:cs typeface="Calibri"/>
              </a:rPr>
              <a:t>; 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 </a:t>
            </a:r>
            <a:r>
              <a:rPr sz="3200" spc="-4" dirty="0">
                <a:latin typeface="Calibri"/>
                <a:cs typeface="Calibri"/>
              </a:rPr>
              <a:t>tu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et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sı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dı</a:t>
            </a:r>
            <a:r>
              <a:rPr sz="3200" spc="0" dirty="0">
                <a:latin typeface="Calibri"/>
                <a:cs typeface="Calibri"/>
              </a:rPr>
              <a:t>ş </a:t>
            </a:r>
            <a:r>
              <a:rPr sz="3200" spc="-4" dirty="0">
                <a:latin typeface="Calibri"/>
                <a:cs typeface="Calibri"/>
              </a:rPr>
              <a:t>tu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et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çe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eç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-1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ş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eya</a:t>
            </a:r>
            <a:r>
              <a:rPr sz="3200" spc="2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14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yer 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tu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et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klind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di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-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tu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et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du</a:t>
            </a:r>
            <a:r>
              <a:rPr sz="3200" spc="0" dirty="0">
                <a:latin typeface="Calibri"/>
                <a:cs typeface="Calibri"/>
              </a:rPr>
              <a:t>ş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ö</a:t>
            </a:r>
            <a:r>
              <a:rPr sz="3200" spc="-4" dirty="0">
                <a:latin typeface="Calibri"/>
                <a:cs typeface="Calibri"/>
              </a:rPr>
              <a:t>lüm</a:t>
            </a:r>
            <a:r>
              <a:rPr sz="3200" spc="0" dirty="0">
                <a:latin typeface="Calibri"/>
                <a:cs typeface="Calibri"/>
              </a:rPr>
              <a:t>ü ay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ı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bulunu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1731263" y="1193291"/>
            <a:ext cx="7949183" cy="522731"/>
          </a:xfrm>
          <a:custGeom>
            <a:avLst/>
            <a:gdLst/>
            <a:ahLst/>
            <a:cxnLst/>
            <a:rect l="l" t="t" r="r" b="b"/>
            <a:pathLst>
              <a:path w="7949183" h="522731">
                <a:moveTo>
                  <a:pt x="0" y="522731"/>
                </a:moveTo>
                <a:lnTo>
                  <a:pt x="7949183" y="522731"/>
                </a:lnTo>
                <a:lnTo>
                  <a:pt x="7949183" y="0"/>
                </a:lnTo>
                <a:lnTo>
                  <a:pt x="0" y="0"/>
                </a:lnTo>
                <a:lnTo>
                  <a:pt x="0" y="5227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74875" y="1136268"/>
            <a:ext cx="54863" cy="56133"/>
          </a:xfrm>
          <a:custGeom>
            <a:avLst/>
            <a:gdLst/>
            <a:ahLst/>
            <a:cxnLst/>
            <a:rect l="l" t="t" r="r" b="b"/>
            <a:pathLst>
              <a:path w="54863" h="56133">
                <a:moveTo>
                  <a:pt x="0" y="56133"/>
                </a:moveTo>
                <a:lnTo>
                  <a:pt x="54863" y="56133"/>
                </a:lnTo>
                <a:lnTo>
                  <a:pt x="5486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74875" y="1136268"/>
            <a:ext cx="54863" cy="56133"/>
          </a:xfrm>
          <a:custGeom>
            <a:avLst/>
            <a:gdLst/>
            <a:ahLst/>
            <a:cxnLst/>
            <a:rect l="l" t="t" r="r" b="b"/>
            <a:pathLst>
              <a:path w="54863" h="56133">
                <a:moveTo>
                  <a:pt x="0" y="56133"/>
                </a:moveTo>
                <a:lnTo>
                  <a:pt x="54863" y="56133"/>
                </a:lnTo>
                <a:lnTo>
                  <a:pt x="5486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31263" y="1136268"/>
            <a:ext cx="7949183" cy="56133"/>
          </a:xfrm>
          <a:custGeom>
            <a:avLst/>
            <a:gdLst/>
            <a:ahLst/>
            <a:cxnLst/>
            <a:rect l="l" t="t" r="r" b="b"/>
            <a:pathLst>
              <a:path w="7949183" h="56133">
                <a:moveTo>
                  <a:pt x="0" y="56133"/>
                </a:moveTo>
                <a:lnTo>
                  <a:pt x="7949183" y="56133"/>
                </a:lnTo>
                <a:lnTo>
                  <a:pt x="794918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681971" y="1136268"/>
            <a:ext cx="54864" cy="56133"/>
          </a:xfrm>
          <a:custGeom>
            <a:avLst/>
            <a:gdLst/>
            <a:ahLst/>
            <a:cxnLst/>
            <a:rect l="l" t="t" r="r" b="b"/>
            <a:pathLst>
              <a:path w="54864" h="56133">
                <a:moveTo>
                  <a:pt x="0" y="56133"/>
                </a:moveTo>
                <a:lnTo>
                  <a:pt x="54864" y="56133"/>
                </a:lnTo>
                <a:lnTo>
                  <a:pt x="54864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681971" y="1136268"/>
            <a:ext cx="54864" cy="56133"/>
          </a:xfrm>
          <a:custGeom>
            <a:avLst/>
            <a:gdLst/>
            <a:ahLst/>
            <a:cxnLst/>
            <a:rect l="l" t="t" r="r" b="b"/>
            <a:pathLst>
              <a:path w="54864" h="56133">
                <a:moveTo>
                  <a:pt x="0" y="56133"/>
                </a:moveTo>
                <a:lnTo>
                  <a:pt x="54864" y="56133"/>
                </a:lnTo>
                <a:lnTo>
                  <a:pt x="54864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74875" y="1716912"/>
            <a:ext cx="54863" cy="56133"/>
          </a:xfrm>
          <a:custGeom>
            <a:avLst/>
            <a:gdLst/>
            <a:ahLst/>
            <a:cxnLst/>
            <a:rect l="l" t="t" r="r" b="b"/>
            <a:pathLst>
              <a:path w="54863" h="56133">
                <a:moveTo>
                  <a:pt x="0" y="56133"/>
                </a:moveTo>
                <a:lnTo>
                  <a:pt x="54863" y="56133"/>
                </a:lnTo>
                <a:lnTo>
                  <a:pt x="5486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74875" y="1716912"/>
            <a:ext cx="54863" cy="56133"/>
          </a:xfrm>
          <a:custGeom>
            <a:avLst/>
            <a:gdLst/>
            <a:ahLst/>
            <a:cxnLst/>
            <a:rect l="l" t="t" r="r" b="b"/>
            <a:pathLst>
              <a:path w="54863" h="56133">
                <a:moveTo>
                  <a:pt x="0" y="56133"/>
                </a:moveTo>
                <a:lnTo>
                  <a:pt x="54863" y="56133"/>
                </a:lnTo>
                <a:lnTo>
                  <a:pt x="5486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731263" y="1773300"/>
            <a:ext cx="7949183" cy="56133"/>
          </a:xfrm>
          <a:custGeom>
            <a:avLst/>
            <a:gdLst/>
            <a:ahLst/>
            <a:cxnLst/>
            <a:rect l="l" t="t" r="r" b="b"/>
            <a:pathLst>
              <a:path w="7949183" h="56133">
                <a:moveTo>
                  <a:pt x="0" y="56133"/>
                </a:moveTo>
                <a:lnTo>
                  <a:pt x="7949183" y="56133"/>
                </a:lnTo>
                <a:lnTo>
                  <a:pt x="794918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31263" y="1716912"/>
            <a:ext cx="7949183" cy="56133"/>
          </a:xfrm>
          <a:custGeom>
            <a:avLst/>
            <a:gdLst/>
            <a:ahLst/>
            <a:cxnLst/>
            <a:rect l="l" t="t" r="r" b="b"/>
            <a:pathLst>
              <a:path w="7949183" h="56133">
                <a:moveTo>
                  <a:pt x="0" y="56133"/>
                </a:moveTo>
                <a:lnTo>
                  <a:pt x="7949183" y="56133"/>
                </a:lnTo>
                <a:lnTo>
                  <a:pt x="794918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765791" y="1717547"/>
            <a:ext cx="0" cy="111251"/>
          </a:xfrm>
          <a:custGeom>
            <a:avLst/>
            <a:gdLst/>
            <a:ahLst/>
            <a:cxnLst/>
            <a:rect l="l" t="t" r="r" b="b"/>
            <a:pathLst>
              <a:path h="111251">
                <a:moveTo>
                  <a:pt x="0" y="0"/>
                </a:moveTo>
                <a:lnTo>
                  <a:pt x="0" y="111251"/>
                </a:lnTo>
              </a:path>
            </a:pathLst>
          </a:custGeom>
          <a:ln w="561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681971" y="1801367"/>
            <a:ext cx="111251" cy="0"/>
          </a:xfrm>
          <a:custGeom>
            <a:avLst/>
            <a:gdLst/>
            <a:ahLst/>
            <a:cxnLst/>
            <a:rect l="l" t="t" r="r" b="b"/>
            <a:pathLst>
              <a:path w="111251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561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81971" y="1716912"/>
            <a:ext cx="54864" cy="56133"/>
          </a:xfrm>
          <a:custGeom>
            <a:avLst/>
            <a:gdLst/>
            <a:ahLst/>
            <a:cxnLst/>
            <a:rect l="l" t="t" r="r" b="b"/>
            <a:pathLst>
              <a:path w="54864" h="56133">
                <a:moveTo>
                  <a:pt x="0" y="56133"/>
                </a:moveTo>
                <a:lnTo>
                  <a:pt x="54864" y="56133"/>
                </a:lnTo>
                <a:lnTo>
                  <a:pt x="54864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681971" y="1716912"/>
            <a:ext cx="54864" cy="56133"/>
          </a:xfrm>
          <a:custGeom>
            <a:avLst/>
            <a:gdLst/>
            <a:ahLst/>
            <a:cxnLst/>
            <a:rect l="l" t="t" r="r" b="b"/>
            <a:pathLst>
              <a:path w="54864" h="56133">
                <a:moveTo>
                  <a:pt x="0" y="56133"/>
                </a:moveTo>
                <a:lnTo>
                  <a:pt x="54864" y="56133"/>
                </a:lnTo>
                <a:lnTo>
                  <a:pt x="54864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02307" y="1193291"/>
            <a:ext cx="0" cy="522731"/>
          </a:xfrm>
          <a:custGeom>
            <a:avLst/>
            <a:gdLst/>
            <a:ahLst/>
            <a:cxnLst/>
            <a:rect l="l" t="t" r="r" b="b"/>
            <a:pathLst>
              <a:path h="522731">
                <a:moveTo>
                  <a:pt x="0" y="0"/>
                </a:moveTo>
                <a:lnTo>
                  <a:pt x="0" y="522731"/>
                </a:lnTo>
              </a:path>
            </a:pathLst>
          </a:custGeom>
          <a:ln w="56133">
            <a:solidFill>
              <a:srgbClr val="00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737724" y="1193291"/>
            <a:ext cx="56134" cy="522731"/>
          </a:xfrm>
          <a:custGeom>
            <a:avLst/>
            <a:gdLst/>
            <a:ahLst/>
            <a:cxnLst/>
            <a:rect l="l" t="t" r="r" b="b"/>
            <a:pathLst>
              <a:path w="56134" h="522731">
                <a:moveTo>
                  <a:pt x="0" y="522731"/>
                </a:moveTo>
                <a:lnTo>
                  <a:pt x="56134" y="522731"/>
                </a:lnTo>
                <a:lnTo>
                  <a:pt x="56134" y="0"/>
                </a:lnTo>
                <a:lnTo>
                  <a:pt x="0" y="0"/>
                </a:lnTo>
                <a:lnTo>
                  <a:pt x="0" y="5227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681336" y="1193291"/>
            <a:ext cx="56134" cy="522731"/>
          </a:xfrm>
          <a:custGeom>
            <a:avLst/>
            <a:gdLst/>
            <a:ahLst/>
            <a:cxnLst/>
            <a:rect l="l" t="t" r="r" b="b"/>
            <a:pathLst>
              <a:path w="56134" h="522731">
                <a:moveTo>
                  <a:pt x="0" y="522731"/>
                </a:moveTo>
                <a:lnTo>
                  <a:pt x="56134" y="522731"/>
                </a:lnTo>
                <a:lnTo>
                  <a:pt x="56134" y="0"/>
                </a:lnTo>
                <a:lnTo>
                  <a:pt x="0" y="0"/>
                </a:lnTo>
                <a:lnTo>
                  <a:pt x="0" y="522731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87144" y="1898015"/>
            <a:ext cx="7575558" cy="34086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 o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ar</a:t>
            </a:r>
            <a:r>
              <a:rPr sz="4800" spc="-4" baseline="3413" dirty="0">
                <a:latin typeface="Calibri"/>
                <a:cs typeface="Calibri"/>
              </a:rPr>
              <a:t>ını</a:t>
            </a:r>
            <a:r>
              <a:rPr sz="4800" spc="0" baseline="3413" dirty="0">
                <a:latin typeface="Calibri"/>
                <a:cs typeface="Calibri"/>
              </a:rPr>
              <a:t>n</a:t>
            </a:r>
            <a:r>
              <a:rPr sz="4800" spc="9" baseline="3413" dirty="0">
                <a:latin typeface="Calibri"/>
                <a:cs typeface="Calibri"/>
              </a:rPr>
              <a:t> </a:t>
            </a:r>
            <a:r>
              <a:rPr sz="4800" spc="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mizli</a:t>
            </a:r>
            <a:r>
              <a:rPr sz="4800" spc="4" baseline="3413" dirty="0">
                <a:latin typeface="Calibri"/>
                <a:cs typeface="Calibri"/>
              </a:rPr>
              <a:t>ğ</a:t>
            </a:r>
            <a:r>
              <a:rPr sz="4800" spc="-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, </a:t>
            </a:r>
            <a:r>
              <a:rPr sz="4800" spc="4" baseline="3413" dirty="0">
                <a:latin typeface="Calibri"/>
                <a:cs typeface="Calibri"/>
              </a:rPr>
              <a:t>g</a:t>
            </a:r>
            <a:r>
              <a:rPr sz="4800" spc="0" baseline="3413" dirty="0">
                <a:latin typeface="Calibri"/>
                <a:cs typeface="Calibri"/>
              </a:rPr>
              <a:t>ör</a:t>
            </a:r>
            <a:r>
              <a:rPr sz="4800" spc="-9" baseline="3413" dirty="0">
                <a:latin typeface="Calibri"/>
                <a:cs typeface="Calibri"/>
              </a:rPr>
              <a:t>e</a:t>
            </a:r>
            <a:r>
              <a:rPr sz="4800" spc="4" baseline="3413" dirty="0">
                <a:latin typeface="Calibri"/>
                <a:cs typeface="Calibri"/>
              </a:rPr>
              <a:t>v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i 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mizli</a:t>
            </a:r>
            <a:r>
              <a:rPr sz="4800" spc="0" baseline="3413" dirty="0">
                <a:latin typeface="Calibri"/>
                <a:cs typeface="Calibri"/>
              </a:rPr>
              <a:t>k</a:t>
            </a:r>
            <a:endParaRPr sz="320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nl</a:t>
            </a:r>
            <a:r>
              <a:rPr sz="4800" spc="-9" baseline="1706" dirty="0">
                <a:latin typeface="Calibri"/>
                <a:cs typeface="Calibri"/>
              </a:rPr>
              <a:t>a</a:t>
            </a:r>
            <a:r>
              <a:rPr sz="4800" spc="0" baseline="1706" dirty="0">
                <a:latin typeface="Calibri"/>
                <a:cs typeface="Calibri"/>
              </a:rPr>
              <a:t>rı 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ara</a:t>
            </a:r>
            <a:r>
              <a:rPr sz="4800" spc="-4" baseline="1706" dirty="0">
                <a:latin typeface="Calibri"/>
                <a:cs typeface="Calibri"/>
              </a:rPr>
              <a:t>fı</a:t>
            </a:r>
            <a:r>
              <a:rPr sz="4800" spc="4" baseline="1706" dirty="0">
                <a:latin typeface="Calibri"/>
                <a:cs typeface="Calibri"/>
              </a:rPr>
              <a:t>n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, </a:t>
            </a: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st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e 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mizli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0" baseline="1706" dirty="0">
                <a:latin typeface="Calibri"/>
                <a:cs typeface="Calibri"/>
              </a:rPr>
              <a:t>i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lim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sin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öre ya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-1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lı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s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 e</a:t>
            </a:r>
            <a:r>
              <a:rPr sz="3200" spc="-4" dirty="0">
                <a:latin typeface="Calibri"/>
                <a:cs typeface="Calibri"/>
              </a:rPr>
              <a:t>nf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ksi</a:t>
            </a:r>
            <a:r>
              <a:rPr sz="3200" spc="0" dirty="0">
                <a:latin typeface="Calibri"/>
                <a:cs typeface="Calibri"/>
              </a:rPr>
              <a:t>yon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mit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or</a:t>
            </a:r>
            <a:r>
              <a:rPr sz="3200" spc="4" dirty="0">
                <a:latin typeface="Calibri"/>
                <a:cs typeface="Calibri"/>
              </a:rPr>
              <a:t>u</a:t>
            </a:r>
            <a:r>
              <a:rPr sz="3200" spc="-4" dirty="0">
                <a:latin typeface="Calibri"/>
                <a:cs typeface="Calibri"/>
              </a:rPr>
              <a:t>mlul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lim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tl</a:t>
            </a:r>
            <a:r>
              <a:rPr sz="3200" spc="0" dirty="0">
                <a:latin typeface="Calibri"/>
                <a:cs typeface="Calibri"/>
              </a:rPr>
              <a:t>ar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ultusund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ere</a:t>
            </a:r>
            <a:r>
              <a:rPr sz="3200" spc="-4" dirty="0">
                <a:latin typeface="Calibri"/>
                <a:cs typeface="Calibri"/>
              </a:rPr>
              <a:t>kl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ro</a:t>
            </a:r>
            <a:r>
              <a:rPr sz="3200" spc="-4" dirty="0">
                <a:latin typeface="Calibri"/>
                <a:cs typeface="Calibri"/>
              </a:rPr>
              <a:t>ll</a:t>
            </a:r>
            <a:r>
              <a:rPr sz="3200" spc="0" dirty="0">
                <a:latin typeface="Calibri"/>
                <a:cs typeface="Calibri"/>
              </a:rPr>
              <a:t>eri ya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ara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yo</a:t>
            </a:r>
            <a:r>
              <a:rPr sz="3200" spc="-4" dirty="0">
                <a:latin typeface="Calibri"/>
                <a:cs typeface="Calibri"/>
              </a:rPr>
              <a:t>di</a:t>
            </a:r>
            <a:r>
              <a:rPr sz="3200" spc="0" dirty="0">
                <a:latin typeface="Calibri"/>
                <a:cs typeface="Calibri"/>
              </a:rPr>
              <a:t>k ara</a:t>
            </a:r>
            <a:r>
              <a:rPr sz="3200" spc="-4" dirty="0">
                <a:latin typeface="Calibri"/>
                <a:cs typeface="Calibri"/>
              </a:rPr>
              <a:t>lıkl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 e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itiml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in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2752" y="1164780"/>
            <a:ext cx="8006206" cy="5797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54291">
              <a:lnSpc>
                <a:spcPct val="101725"/>
              </a:lnSpc>
              <a:spcBef>
                <a:spcPts val="345"/>
              </a:spcBef>
            </a:pP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1.5.H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3200" b="1" spc="9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200" b="1" spc="4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3200" b="1" spc="-14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NIN </a:t>
            </a:r>
            <a:r>
              <a:rPr sz="3200" b="1" spc="29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3200" b="1" spc="4" dirty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LİĞİ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08959" y="1193291"/>
            <a:ext cx="56832" cy="5512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702752" y="1744535"/>
            <a:ext cx="8063039" cy="56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471394" cy="24165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er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e </a:t>
            </a:r>
            <a:r>
              <a:rPr sz="4800" spc="0" baseline="3413" dirty="0">
                <a:solidFill>
                  <a:srgbClr val="FF0000"/>
                </a:solidFill>
                <a:latin typeface="Calibri"/>
                <a:cs typeface="Calibri"/>
              </a:rPr>
              <a:t>or</a:t>
            </a:r>
            <a:r>
              <a:rPr sz="4800" spc="-4" baseline="3413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spc="-9" baseline="3413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spc="0" baseline="3413" dirty="0">
                <a:solidFill>
                  <a:srgbClr val="FF0000"/>
                </a:solidFill>
                <a:latin typeface="Calibri"/>
                <a:cs typeface="Calibri"/>
              </a:rPr>
              <a:t>, </a:t>
            </a:r>
            <a:r>
              <a:rPr sz="4800" spc="-4" baseline="3413" dirty="0">
                <a:solidFill>
                  <a:srgbClr val="FF0000"/>
                </a:solidFill>
                <a:latin typeface="Calibri"/>
                <a:cs typeface="Calibri"/>
              </a:rPr>
              <a:t>düşü</a:t>
            </a:r>
            <a:r>
              <a:rPr sz="4800" spc="0" baseline="3413" dirty="0">
                <a:solidFill>
                  <a:srgbClr val="FF0000"/>
                </a:solidFill>
                <a:latin typeface="Calibri"/>
                <a:cs typeface="Calibri"/>
              </a:rPr>
              <a:t>k r</a:t>
            </a:r>
            <a:r>
              <a:rPr sz="4800" spc="4" baseline="3413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spc="-4" baseline="3413" dirty="0">
                <a:solidFill>
                  <a:srgbClr val="FF0000"/>
                </a:solidFill>
                <a:latin typeface="Calibri"/>
                <a:cs typeface="Calibri"/>
              </a:rPr>
              <a:t>skl</a:t>
            </a:r>
            <a:r>
              <a:rPr sz="4800" spc="0" baseline="3413" dirty="0">
                <a:solidFill>
                  <a:srgbClr val="FF0000"/>
                </a:solidFill>
                <a:latin typeface="Calibri"/>
                <a:cs typeface="Calibri"/>
              </a:rPr>
              <a:t>i </a:t>
            </a:r>
            <a:r>
              <a:rPr sz="4800" spc="4" baseline="3413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4800" spc="0" baseline="3413" dirty="0">
                <a:solidFill>
                  <a:srgbClr val="FF0000"/>
                </a:solidFill>
                <a:latin typeface="Calibri"/>
                <a:cs typeface="Calibri"/>
              </a:rPr>
              <a:t>eya en az</a:t>
            </a:r>
            <a:endParaRPr sz="32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iskl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i 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ö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lüml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er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n </a:t>
            </a:r>
            <a:r>
              <a:rPr sz="4800" spc="4" baseline="1706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mizli</a:t>
            </a:r>
            <a:r>
              <a:rPr sz="4800" spc="4" baseline="1706" dirty="0">
                <a:solidFill>
                  <a:srgbClr val="FF0000"/>
                </a:solidFill>
                <a:latin typeface="Calibri"/>
                <a:cs typeface="Calibri"/>
              </a:rPr>
              <a:t>ğ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; 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u </a:t>
            </a:r>
            <a:r>
              <a:rPr sz="4800" spc="4" baseline="1706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e 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erja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nl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endParaRPr sz="32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0" dirty="0">
                <a:latin typeface="Calibri"/>
                <a:cs typeface="Calibri"/>
              </a:rPr>
              <a:t>ya</a:t>
            </a:r>
            <a:r>
              <a:rPr sz="3200" spc="-4" dirty="0">
                <a:latin typeface="Calibri"/>
                <a:cs typeface="Calibri"/>
              </a:rPr>
              <a:t>pılı</a:t>
            </a:r>
            <a:r>
              <a:rPr sz="3200" spc="0" dirty="0">
                <a:latin typeface="Calibri"/>
                <a:cs typeface="Calibri"/>
              </a:rPr>
              <a:t>r,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nf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kt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ılm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; 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3200" spc="4" dirty="0">
                <a:solidFill>
                  <a:srgbClr val="FF0000"/>
                </a:solidFill>
                <a:latin typeface="Calibri"/>
                <a:cs typeface="Calibri"/>
              </a:rPr>
              <a:t>ü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ks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ek r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is</a:t>
            </a:r>
            <a:r>
              <a:rPr sz="3200" spc="4" dirty="0">
                <a:solidFill>
                  <a:srgbClr val="FF0000"/>
                </a:solidFill>
                <a:latin typeface="Calibri"/>
                <a:cs typeface="Calibri"/>
              </a:rPr>
              <a:t>kl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i </a:t>
            </a:r>
            <a:r>
              <a:rPr sz="3200" spc="4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e çok y</a:t>
            </a:r>
            <a:r>
              <a:rPr sz="3200" spc="-14" dirty="0">
                <a:solidFill>
                  <a:srgbClr val="FF0000"/>
                </a:solidFill>
                <a:latin typeface="Calibri"/>
                <a:cs typeface="Calibri"/>
              </a:rPr>
              <a:t>ü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ks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ek r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is</a:t>
            </a:r>
            <a:r>
              <a:rPr sz="3200" spc="4" dirty="0">
                <a:solidFill>
                  <a:srgbClr val="FF0000"/>
                </a:solidFill>
                <a:latin typeface="Calibri"/>
                <a:cs typeface="Calibri"/>
              </a:rPr>
              <a:t>kl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i 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ö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lüml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er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n 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miz</a:t>
            </a:r>
            <a:r>
              <a:rPr sz="3200" spc="4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200" spc="4" dirty="0">
                <a:solidFill>
                  <a:srgbClr val="FF0000"/>
                </a:solidFill>
                <a:latin typeface="Calibri"/>
                <a:cs typeface="Calibri"/>
              </a:rPr>
              <a:t>ğ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; 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z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nf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kt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nl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ı 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200" spc="4" dirty="0">
                <a:solidFill>
                  <a:srgbClr val="FF0000"/>
                </a:solidFill>
                <a:latin typeface="Calibri"/>
                <a:cs typeface="Calibri"/>
              </a:rPr>
              <a:t>ü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yon</a:t>
            </a:r>
            <a:r>
              <a:rPr sz="3200" spc="0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 ya</a:t>
            </a:r>
            <a:r>
              <a:rPr sz="3200" spc="-4" dirty="0">
                <a:latin typeface="Calibri"/>
                <a:cs typeface="Calibri"/>
              </a:rPr>
              <a:t>pılı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787144" y="1148206"/>
            <a:ext cx="2222584" cy="3408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>
                <a:latin typeface="Calibri"/>
                <a:cs typeface="Calibri"/>
              </a:rPr>
              <a:t>Te</a:t>
            </a:r>
            <a:r>
              <a:rPr sz="4800" spc="-4" baseline="3413" dirty="0">
                <a:latin typeface="Calibri"/>
                <a:cs typeface="Calibri"/>
              </a:rPr>
              <a:t>mizlik</a:t>
            </a:r>
            <a:r>
              <a:rPr sz="4800" spc="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 marL="462279" marR="10263">
              <a:lnSpc>
                <a:spcPts val="3900"/>
              </a:lnSpc>
              <a:spcBef>
                <a:spcPts val="27"/>
              </a:spcBef>
            </a:pPr>
            <a:r>
              <a:rPr sz="4800" b="1" spc="9" baseline="1877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4800" spc="0" baseline="1706" dirty="0">
                <a:latin typeface="Calibri"/>
                <a:cs typeface="Calibri"/>
              </a:rPr>
              <a:t>Te</a:t>
            </a:r>
            <a:r>
              <a:rPr sz="4800" spc="-4" baseline="1706" dirty="0">
                <a:latin typeface="Calibri"/>
                <a:cs typeface="Calibri"/>
              </a:rPr>
              <a:t>mizli</a:t>
            </a:r>
            <a:r>
              <a:rPr sz="4800" spc="0" baseline="1706" dirty="0">
                <a:latin typeface="Calibri"/>
                <a:cs typeface="Calibri"/>
              </a:rPr>
              <a:t>k</a:t>
            </a:r>
            <a:endParaRPr sz="3200">
              <a:latin typeface="Calibri"/>
              <a:cs typeface="Calibri"/>
            </a:endParaRPr>
          </a:p>
          <a:p>
            <a:pPr marL="12700" marR="13244" indent="449579">
              <a:lnSpc>
                <a:spcPct val="101521"/>
              </a:lnSpc>
            </a:pPr>
            <a:r>
              <a:rPr sz="3200" b="1" spc="9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3200" spc="0" dirty="0">
                <a:latin typeface="Calibri"/>
                <a:cs typeface="Calibri"/>
              </a:rPr>
              <a:t>Te</a:t>
            </a:r>
            <a:r>
              <a:rPr sz="3200" spc="-4" dirty="0">
                <a:latin typeface="Calibri"/>
                <a:cs typeface="Calibri"/>
              </a:rPr>
              <a:t>mizli</a:t>
            </a:r>
            <a:r>
              <a:rPr sz="3200" spc="0" dirty="0">
                <a:latin typeface="Calibri"/>
                <a:cs typeface="Calibri"/>
              </a:rPr>
              <a:t>k </a:t>
            </a:r>
            <a:r>
              <a:rPr sz="3200" spc="-4" dirty="0">
                <a:latin typeface="Calibri"/>
                <a:cs typeface="Calibri"/>
              </a:rPr>
              <a:t>f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klıdı</a:t>
            </a:r>
            <a:r>
              <a:rPr sz="3200" spc="0" dirty="0">
                <a:latin typeface="Calibri"/>
                <a:cs typeface="Calibri"/>
              </a:rPr>
              <a:t>r</a:t>
            </a:r>
            <a:endParaRPr sz="3200">
              <a:latin typeface="Calibri"/>
              <a:cs typeface="Calibri"/>
            </a:endParaRPr>
          </a:p>
          <a:p>
            <a:pPr marL="12700" marR="13244" indent="449579">
              <a:lnSpc>
                <a:spcPct val="101521"/>
              </a:lnSpc>
              <a:spcBef>
                <a:spcPts val="10"/>
              </a:spcBef>
            </a:pPr>
            <a:r>
              <a:rPr sz="3200" b="1" spc="9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3200" spc="0" dirty="0">
                <a:latin typeface="Calibri"/>
                <a:cs typeface="Calibri"/>
              </a:rPr>
              <a:t>Te</a:t>
            </a:r>
            <a:r>
              <a:rPr sz="3200" spc="-4" dirty="0">
                <a:latin typeface="Calibri"/>
                <a:cs typeface="Calibri"/>
              </a:rPr>
              <a:t>mizli</a:t>
            </a:r>
            <a:r>
              <a:rPr sz="3200" spc="0" dirty="0">
                <a:latin typeface="Calibri"/>
                <a:cs typeface="Calibri"/>
              </a:rPr>
              <a:t>k ya</a:t>
            </a:r>
            <a:r>
              <a:rPr sz="3200" spc="-4" dirty="0">
                <a:latin typeface="Calibri"/>
                <a:cs typeface="Calibri"/>
              </a:rPr>
              <a:t>pılı</a:t>
            </a:r>
            <a:r>
              <a:rPr sz="3200" spc="0" dirty="0">
                <a:latin typeface="Calibri"/>
                <a:cs typeface="Calibri"/>
              </a:rPr>
              <a:t>r</a:t>
            </a:r>
            <a:endParaRPr sz="3200">
              <a:latin typeface="Calibri"/>
              <a:cs typeface="Calibri"/>
            </a:endParaRPr>
          </a:p>
          <a:p>
            <a:pPr marL="462279" marR="10263">
              <a:lnSpc>
                <a:spcPct val="101725"/>
              </a:lnSpc>
              <a:spcBef>
                <a:spcPts val="5"/>
              </a:spcBef>
            </a:pPr>
            <a:r>
              <a:rPr sz="3200" b="1" spc="9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3200" spc="0" dirty="0">
                <a:latin typeface="Calibri"/>
                <a:cs typeface="Calibri"/>
              </a:rPr>
              <a:t>Te</a:t>
            </a:r>
            <a:r>
              <a:rPr sz="3200" spc="-4" dirty="0">
                <a:latin typeface="Calibri"/>
                <a:cs typeface="Calibri"/>
              </a:rPr>
              <a:t>mizli</a:t>
            </a:r>
            <a:r>
              <a:rPr sz="3200" spc="0" dirty="0">
                <a:latin typeface="Calibri"/>
                <a:cs typeface="Calibri"/>
              </a:rPr>
              <a:t>k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00513" y="1148206"/>
            <a:ext cx="4883531" cy="14244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029" marR="61036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m</a:t>
            </a:r>
            <a:r>
              <a:rPr sz="4800" spc="0" baseline="3413" dirty="0">
                <a:latin typeface="Calibri"/>
                <a:cs typeface="Calibri"/>
              </a:rPr>
              <a:t>el </a:t>
            </a:r>
            <a:r>
              <a:rPr sz="4800" spc="-4" baseline="3413" dirty="0">
                <a:latin typeface="Calibri"/>
                <a:cs typeface="Calibri"/>
              </a:rPr>
              <a:t>i</a:t>
            </a:r>
            <a:r>
              <a:rPr sz="4800" spc="4" baseline="3413" dirty="0">
                <a:latin typeface="Calibri"/>
                <a:cs typeface="Calibri"/>
              </a:rPr>
              <a:t>l</a:t>
            </a:r>
            <a:r>
              <a:rPr sz="4800" spc="-4" baseline="3413" dirty="0">
                <a:latin typeface="Calibri"/>
                <a:cs typeface="Calibri"/>
              </a:rPr>
              <a:t>k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er;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miz</a:t>
            </a:r>
            <a:r>
              <a:rPr sz="4800" spc="25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en </a:t>
            </a:r>
            <a:r>
              <a:rPr sz="4800" spc="-4" baseline="1706" dirty="0">
                <a:latin typeface="Calibri"/>
                <a:cs typeface="Calibri"/>
              </a:rPr>
              <a:t>ki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li</a:t>
            </a:r>
            <a:r>
              <a:rPr sz="4800" spc="0" baseline="1706" dirty="0">
                <a:latin typeface="Calibri"/>
                <a:cs typeface="Calibri"/>
              </a:rPr>
              <a:t>ye 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0" baseline="1706" dirty="0">
                <a:latin typeface="Calibri"/>
                <a:cs typeface="Calibri"/>
              </a:rPr>
              <a:t>ru y</a:t>
            </a:r>
            <a:r>
              <a:rPr sz="4800" spc="-9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pılı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endParaRPr sz="3200">
              <a:latin typeface="Calibri"/>
              <a:cs typeface="Calibri"/>
            </a:endParaRPr>
          </a:p>
          <a:p>
            <a:pPr marL="12700" marR="61036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lz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eri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ö</a:t>
            </a:r>
            <a:r>
              <a:rPr sz="3200" spc="-4" dirty="0">
                <a:latin typeface="Calibri"/>
                <a:cs typeface="Calibri"/>
              </a:rPr>
              <a:t>lü</a:t>
            </a:r>
            <a:r>
              <a:rPr sz="3200" spc="0" dirty="0">
                <a:latin typeface="Calibri"/>
                <a:cs typeface="Calibri"/>
              </a:rPr>
              <a:t>m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00513" y="3132454"/>
            <a:ext cx="4896716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are</a:t>
            </a:r>
            <a:r>
              <a:rPr sz="4800" spc="-4" baseline="3413" dirty="0">
                <a:latin typeface="Calibri"/>
                <a:cs typeface="Calibri"/>
              </a:rPr>
              <a:t>k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tlili</a:t>
            </a:r>
            <a:r>
              <a:rPr sz="4800" spc="0" baseline="3413" dirty="0">
                <a:latin typeface="Calibri"/>
                <a:cs typeface="Calibri"/>
              </a:rPr>
              <a:t>k </a:t>
            </a:r>
            <a:r>
              <a:rPr sz="4800" spc="-4" baseline="3413" dirty="0">
                <a:latin typeface="Calibri"/>
                <a:cs typeface="Calibri"/>
              </a:rPr>
              <a:t>b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4" baseline="3413" dirty="0">
                <a:latin typeface="Calibri"/>
                <a:cs typeface="Calibri"/>
              </a:rPr>
              <a:t>ş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m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an ö</a:t>
            </a:r>
            <a:r>
              <a:rPr sz="4800" spc="-4" baseline="3413" dirty="0">
                <a:latin typeface="Calibri"/>
                <a:cs typeface="Calibri"/>
              </a:rPr>
              <a:t>n</a:t>
            </a:r>
            <a:r>
              <a:rPr sz="4800" spc="0" baseline="3413" dirty="0">
                <a:latin typeface="Calibri"/>
                <a:cs typeface="Calibri"/>
              </a:rPr>
              <a:t>ce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00513" y="4124578"/>
            <a:ext cx="5205954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s</a:t>
            </a:r>
            <a:r>
              <a:rPr sz="4800" spc="0" baseline="3413" dirty="0">
                <a:latin typeface="Calibri"/>
                <a:cs typeface="Calibri"/>
              </a:rPr>
              <a:t>o</a:t>
            </a:r>
            <a:r>
              <a:rPr sz="4800" spc="-4" baseline="3413" dirty="0">
                <a:latin typeface="Calibri"/>
                <a:cs typeface="Calibri"/>
              </a:rPr>
              <a:t>lüs</a:t>
            </a:r>
            <a:r>
              <a:rPr sz="4800" spc="0" baseline="3413" dirty="0">
                <a:latin typeface="Calibri"/>
                <a:cs typeface="Calibri"/>
              </a:rPr>
              <a:t>yo</a:t>
            </a:r>
            <a:r>
              <a:rPr sz="4800" spc="-4" baseline="3413" dirty="0">
                <a:latin typeface="Calibri"/>
                <a:cs typeface="Calibri"/>
              </a:rPr>
              <a:t>n</a:t>
            </a:r>
            <a:r>
              <a:rPr sz="4800" spc="0" baseline="3413" dirty="0">
                <a:latin typeface="Calibri"/>
                <a:cs typeface="Calibri"/>
              </a:rPr>
              <a:t>u 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miz</a:t>
            </a:r>
            <a:r>
              <a:rPr sz="4800" spc="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n</a:t>
            </a:r>
            <a:r>
              <a:rPr sz="4800" spc="0" baseline="3413" dirty="0">
                <a:latin typeface="Calibri"/>
                <a:cs typeface="Calibri"/>
              </a:rPr>
              <a:t>en </a:t>
            </a:r>
            <a:r>
              <a:rPr sz="4800" spc="-4" baseline="3413" dirty="0">
                <a:latin typeface="Calibri"/>
                <a:cs typeface="Calibri"/>
              </a:rPr>
              <a:t>b</a:t>
            </a:r>
            <a:r>
              <a:rPr sz="4800" spc="0" baseline="3413" dirty="0">
                <a:latin typeface="Calibri"/>
                <a:cs typeface="Calibri"/>
              </a:rPr>
              <a:t>ö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4" baseline="3413" dirty="0">
                <a:latin typeface="Calibri"/>
                <a:cs typeface="Calibri"/>
              </a:rPr>
              <a:t>g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ni</a:t>
            </a:r>
            <a:r>
              <a:rPr sz="4800" spc="0" baseline="3413" dirty="0">
                <a:latin typeface="Calibri"/>
                <a:cs typeface="Calibri"/>
              </a:rPr>
              <a:t>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787144" y="4619878"/>
            <a:ext cx="7873279" cy="14244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714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>
                <a:latin typeface="Calibri"/>
                <a:cs typeface="Calibri"/>
              </a:rPr>
              <a:t>r</a:t>
            </a:r>
            <a:r>
              <a:rPr sz="4800" spc="-4" baseline="3413" dirty="0">
                <a:latin typeface="Calibri"/>
                <a:cs typeface="Calibri"/>
              </a:rPr>
              <a:t>is</a:t>
            </a:r>
            <a:r>
              <a:rPr sz="4800" spc="0" baseline="3413" dirty="0">
                <a:latin typeface="Calibri"/>
                <a:cs typeface="Calibri"/>
              </a:rPr>
              <a:t>k </a:t>
            </a:r>
            <a:r>
              <a:rPr sz="4800" spc="-4" baseline="3413" dirty="0">
                <a:latin typeface="Calibri"/>
                <a:cs typeface="Calibri"/>
              </a:rPr>
              <a:t>du</a:t>
            </a:r>
            <a:r>
              <a:rPr sz="4800" spc="0" baseline="3413" dirty="0">
                <a:latin typeface="Calibri"/>
                <a:cs typeface="Calibri"/>
              </a:rPr>
              <a:t>r</a:t>
            </a:r>
            <a:r>
              <a:rPr sz="4800" spc="4" baseline="3413" dirty="0">
                <a:latin typeface="Calibri"/>
                <a:cs typeface="Calibri"/>
              </a:rPr>
              <a:t>u</a:t>
            </a:r>
            <a:r>
              <a:rPr sz="4800" spc="-4" baseline="3413" dirty="0">
                <a:latin typeface="Calibri"/>
                <a:cs typeface="Calibri"/>
              </a:rPr>
              <a:t>mun</a:t>
            </a:r>
            <a:r>
              <a:rPr sz="4800" spc="0" baseline="3413" dirty="0">
                <a:latin typeface="Calibri"/>
                <a:cs typeface="Calibri"/>
              </a:rPr>
              <a:t>a </a:t>
            </a:r>
            <a:r>
              <a:rPr sz="4800" spc="4" baseline="3413" dirty="0">
                <a:latin typeface="Calibri"/>
                <a:cs typeface="Calibri"/>
              </a:rPr>
              <a:t>g</a:t>
            </a:r>
            <a:r>
              <a:rPr sz="4800" spc="-4" baseline="3413" dirty="0">
                <a:latin typeface="Calibri"/>
                <a:cs typeface="Calibri"/>
              </a:rPr>
              <a:t>ö</a:t>
            </a:r>
            <a:r>
              <a:rPr sz="4800" spc="0" baseline="3413" dirty="0">
                <a:latin typeface="Calibri"/>
                <a:cs typeface="Calibri"/>
              </a:rPr>
              <a:t>re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zı</a:t>
            </a:r>
            <a:r>
              <a:rPr sz="4800" spc="0" baseline="3413" dirty="0">
                <a:latin typeface="Calibri"/>
                <a:cs typeface="Calibri"/>
              </a:rPr>
              <a:t>r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nı</a:t>
            </a:r>
            <a:r>
              <a:rPr sz="4800" spc="0" baseline="3413" dirty="0">
                <a:latin typeface="Calibri"/>
                <a:cs typeface="Calibri"/>
              </a:rPr>
              <a:t>r</a:t>
            </a:r>
            <a:endParaRPr sz="3200">
              <a:latin typeface="Calibri"/>
              <a:cs typeface="Calibri"/>
            </a:endParaRPr>
          </a:p>
          <a:p>
            <a:pPr marL="12700" indent="449579">
              <a:lnSpc>
                <a:spcPct val="101521"/>
              </a:lnSpc>
            </a:pPr>
            <a:r>
              <a:rPr sz="3200" b="1" spc="9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3200" spc="0" dirty="0">
                <a:latin typeface="Calibri"/>
                <a:cs typeface="Calibri"/>
              </a:rPr>
              <a:t>Te</a:t>
            </a:r>
            <a:r>
              <a:rPr sz="3200" spc="-4" dirty="0">
                <a:latin typeface="Calibri"/>
                <a:cs typeface="Calibri"/>
              </a:rPr>
              <a:t>miz</a:t>
            </a:r>
            <a:r>
              <a:rPr sz="3200" spc="-1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ecek a</a:t>
            </a:r>
            <a:r>
              <a:rPr sz="3200" spc="-1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öre</a:t>
            </a:r>
            <a:r>
              <a:rPr sz="3200" spc="-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ez re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ni</a:t>
            </a:r>
            <a:r>
              <a:rPr sz="3200" spc="0" dirty="0">
                <a:latin typeface="Calibri"/>
                <a:cs typeface="Calibri"/>
              </a:rPr>
              <a:t>r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23815"/>
            <a:ext cx="7572179" cy="39283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554"/>
              </a:lnSpc>
              <a:spcBef>
                <a:spcPts val="177"/>
              </a:spcBef>
            </a:pPr>
            <a:r>
              <a:rPr sz="4800" b="1" spc="9" baseline="2815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4800" spc="0" baseline="2560" dirty="0">
                <a:latin typeface="Calibri"/>
                <a:cs typeface="Calibri"/>
              </a:rPr>
              <a:t>Te</a:t>
            </a:r>
            <a:r>
              <a:rPr sz="4800" spc="-4" baseline="2560" dirty="0">
                <a:latin typeface="Calibri"/>
                <a:cs typeface="Calibri"/>
              </a:rPr>
              <a:t>mizli</a:t>
            </a:r>
            <a:r>
              <a:rPr sz="4800" spc="0" baseline="2560" dirty="0">
                <a:latin typeface="Calibri"/>
                <a:cs typeface="Calibri"/>
              </a:rPr>
              <a:t>k </a:t>
            </a:r>
            <a:r>
              <a:rPr sz="4800" spc="-4" baseline="2560" dirty="0">
                <a:latin typeface="Calibri"/>
                <a:cs typeface="Calibri"/>
              </a:rPr>
              <a:t>bi</a:t>
            </a:r>
            <a:r>
              <a:rPr sz="4800" spc="9" baseline="2560" dirty="0">
                <a:latin typeface="Calibri"/>
                <a:cs typeface="Calibri"/>
              </a:rPr>
              <a:t>t</a:t>
            </a:r>
            <a:r>
              <a:rPr sz="4800" spc="-4" baseline="2560" dirty="0">
                <a:latin typeface="Calibri"/>
                <a:cs typeface="Calibri"/>
              </a:rPr>
              <a:t>i</a:t>
            </a:r>
            <a:r>
              <a:rPr sz="4800" spc="4" baseline="2560" dirty="0">
                <a:latin typeface="Calibri"/>
                <a:cs typeface="Calibri"/>
              </a:rPr>
              <a:t>m</a:t>
            </a:r>
            <a:r>
              <a:rPr sz="4800" spc="-4" baseline="2560" dirty="0">
                <a:latin typeface="Calibri"/>
                <a:cs typeface="Calibri"/>
              </a:rPr>
              <a:t>i</a:t>
            </a:r>
            <a:r>
              <a:rPr sz="4800" spc="4" baseline="2560" dirty="0">
                <a:latin typeface="Calibri"/>
                <a:cs typeface="Calibri"/>
              </a:rPr>
              <a:t>n</a:t>
            </a:r>
            <a:r>
              <a:rPr sz="4800" spc="-4" baseline="2560" dirty="0">
                <a:latin typeface="Calibri"/>
                <a:cs typeface="Calibri"/>
              </a:rPr>
              <a:t>d</a:t>
            </a:r>
            <a:r>
              <a:rPr sz="4800" spc="0" baseline="2560" dirty="0">
                <a:latin typeface="Calibri"/>
                <a:cs typeface="Calibri"/>
              </a:rPr>
              <a:t>e </a:t>
            </a:r>
            <a:r>
              <a:rPr sz="4800" spc="-4" baseline="2560" dirty="0">
                <a:latin typeface="Calibri"/>
                <a:cs typeface="Calibri"/>
              </a:rPr>
              <a:t>m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lz</a:t>
            </a:r>
            <a:r>
              <a:rPr sz="4800" spc="0" baseline="2560" dirty="0">
                <a:latin typeface="Calibri"/>
                <a:cs typeface="Calibri"/>
              </a:rPr>
              <a:t>e</a:t>
            </a:r>
            <a:r>
              <a:rPr sz="4800" spc="-4" baseline="2560" dirty="0">
                <a:latin typeface="Calibri"/>
                <a:cs typeface="Calibri"/>
              </a:rPr>
              <a:t>m</a:t>
            </a:r>
            <a:r>
              <a:rPr sz="4800" spc="0" baseline="2560" dirty="0">
                <a:latin typeface="Calibri"/>
                <a:cs typeface="Calibri"/>
              </a:rPr>
              <a:t>e</a:t>
            </a:r>
            <a:r>
              <a:rPr sz="4800" spc="-4" baseline="2560" dirty="0">
                <a:latin typeface="Calibri"/>
                <a:cs typeface="Calibri"/>
              </a:rPr>
              <a:t>l</a:t>
            </a:r>
            <a:r>
              <a:rPr sz="4800" spc="0" baseline="2560" dirty="0">
                <a:latin typeface="Calibri"/>
                <a:cs typeface="Calibri"/>
              </a:rPr>
              <a:t>er </a:t>
            </a:r>
            <a:r>
              <a:rPr sz="4800" spc="-4" baseline="2560" dirty="0">
                <a:latin typeface="Calibri"/>
                <a:cs typeface="Calibri"/>
              </a:rPr>
              <a:t>u</a:t>
            </a:r>
            <a:r>
              <a:rPr sz="4800" spc="0" baseline="2560" dirty="0">
                <a:latin typeface="Calibri"/>
                <a:cs typeface="Calibri"/>
              </a:rPr>
              <a:t>y</a:t>
            </a:r>
            <a:r>
              <a:rPr sz="4800" spc="4" baseline="2560" dirty="0">
                <a:latin typeface="Calibri"/>
                <a:cs typeface="Calibri"/>
              </a:rPr>
              <a:t>g</a:t>
            </a:r>
            <a:r>
              <a:rPr sz="4800" spc="-4" baseline="2560" dirty="0">
                <a:latin typeface="Calibri"/>
                <a:cs typeface="Calibri"/>
              </a:rPr>
              <a:t>u</a:t>
            </a:r>
            <a:r>
              <a:rPr sz="4800" spc="0" baseline="2560" dirty="0">
                <a:latin typeface="Calibri"/>
                <a:cs typeface="Calibri"/>
              </a:rPr>
              <a:t>n</a:t>
            </a:r>
            <a:endParaRPr sz="320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17"/>
              </a:spcBef>
            </a:pPr>
            <a:r>
              <a:rPr sz="4800" spc="-4" baseline="1706" dirty="0">
                <a:latin typeface="Calibri"/>
                <a:cs typeface="Calibri"/>
              </a:rPr>
              <a:t>ş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kild</a:t>
            </a:r>
            <a:r>
              <a:rPr sz="4800" spc="0" baseline="1706" dirty="0">
                <a:latin typeface="Calibri"/>
                <a:cs typeface="Calibri"/>
              </a:rPr>
              <a:t>e y</a:t>
            </a:r>
            <a:r>
              <a:rPr sz="4800" spc="4" baseline="1706" dirty="0">
                <a:latin typeface="Calibri"/>
                <a:cs typeface="Calibri"/>
              </a:rPr>
              <a:t>ı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nı</a:t>
            </a:r>
            <a:r>
              <a:rPr sz="4800" spc="0" baseline="1706" dirty="0">
                <a:latin typeface="Calibri"/>
                <a:cs typeface="Calibri"/>
              </a:rPr>
              <a:t>p </a:t>
            </a:r>
            <a:r>
              <a:rPr sz="4800" spc="-4" baseline="1706" dirty="0">
                <a:latin typeface="Calibri"/>
                <a:cs typeface="Calibri"/>
              </a:rPr>
              <a:t>ku</a:t>
            </a:r>
            <a:r>
              <a:rPr sz="4800" spc="9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utulu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endParaRPr sz="3200">
              <a:latin typeface="Calibri"/>
              <a:cs typeface="Calibri"/>
            </a:endParaRPr>
          </a:p>
          <a:p>
            <a:pPr marL="12700" indent="449579">
              <a:lnSpc>
                <a:spcPct val="101521"/>
              </a:lnSpc>
            </a:pPr>
            <a:r>
              <a:rPr sz="3200" b="1" spc="9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3200" spc="0" dirty="0">
                <a:latin typeface="Calibri"/>
                <a:cs typeface="Calibri"/>
              </a:rPr>
              <a:t>Te</a:t>
            </a:r>
            <a:r>
              <a:rPr sz="3200" spc="-4" dirty="0">
                <a:latin typeface="Calibri"/>
                <a:cs typeface="Calibri"/>
              </a:rPr>
              <a:t>mizli</a:t>
            </a:r>
            <a:r>
              <a:rPr sz="3200" spc="0" dirty="0">
                <a:latin typeface="Calibri"/>
                <a:cs typeface="Calibri"/>
              </a:rPr>
              <a:t>k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lz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eri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ind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ısl</a:t>
            </a:r>
            <a:r>
              <a:rPr sz="3200" spc="0" dirty="0">
                <a:latin typeface="Calibri"/>
                <a:cs typeface="Calibri"/>
              </a:rPr>
              <a:t>ak </a:t>
            </a:r>
            <a:r>
              <a:rPr sz="3200" spc="-4" dirty="0">
                <a:latin typeface="Calibri"/>
                <a:cs typeface="Calibri"/>
              </a:rPr>
              <a:t>bı</a:t>
            </a:r>
            <a:r>
              <a:rPr sz="3200" spc="0" dirty="0">
                <a:latin typeface="Calibri"/>
                <a:cs typeface="Calibri"/>
              </a:rPr>
              <a:t>ra</a:t>
            </a:r>
            <a:r>
              <a:rPr sz="3200" spc="-4" dirty="0">
                <a:latin typeface="Calibri"/>
                <a:cs typeface="Calibri"/>
              </a:rPr>
              <a:t>kılm</a:t>
            </a:r>
            <a:r>
              <a:rPr sz="3200" spc="0" dirty="0">
                <a:latin typeface="Calibri"/>
                <a:cs typeface="Calibri"/>
              </a:rPr>
              <a:t>az</a:t>
            </a:r>
            <a:endParaRPr sz="3200">
              <a:latin typeface="Calibri"/>
              <a:cs typeface="Calibri"/>
            </a:endParaRPr>
          </a:p>
          <a:p>
            <a:pPr marL="12700" marR="550525" indent="449579">
              <a:lnSpc>
                <a:spcPct val="101521"/>
              </a:lnSpc>
              <a:spcBef>
                <a:spcPts val="10"/>
              </a:spcBef>
            </a:pPr>
            <a:r>
              <a:rPr sz="3200" b="1" spc="9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3200" spc="0" dirty="0">
                <a:latin typeface="Calibri"/>
                <a:cs typeface="Calibri"/>
              </a:rPr>
              <a:t>Te</a:t>
            </a:r>
            <a:r>
              <a:rPr sz="3200" spc="-4" dirty="0">
                <a:latin typeface="Calibri"/>
                <a:cs typeface="Calibri"/>
              </a:rPr>
              <a:t>mizli</a:t>
            </a:r>
            <a:r>
              <a:rPr sz="3200" spc="0" dirty="0">
                <a:latin typeface="Calibri"/>
                <a:cs typeface="Calibri"/>
              </a:rPr>
              <a:t>k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dd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eri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-9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nf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kt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ar 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ri 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ıştı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4" dirty="0">
                <a:latin typeface="Calibri"/>
                <a:cs typeface="Calibri"/>
              </a:rPr>
              <a:t>ıl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az</a:t>
            </a:r>
            <a:endParaRPr sz="3200">
              <a:latin typeface="Calibri"/>
              <a:cs typeface="Calibri"/>
            </a:endParaRPr>
          </a:p>
          <a:p>
            <a:pPr marL="462279" marR="61714">
              <a:lnSpc>
                <a:spcPct val="101725"/>
              </a:lnSpc>
              <a:spcBef>
                <a:spcPts val="5"/>
              </a:spcBef>
            </a:pPr>
            <a:r>
              <a:rPr sz="3200" b="1" spc="9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3200" spc="0" dirty="0">
                <a:latin typeface="Calibri"/>
                <a:cs typeface="Calibri"/>
              </a:rPr>
              <a:t>T</a:t>
            </a:r>
            <a:r>
              <a:rPr sz="3200" spc="-4" dirty="0">
                <a:latin typeface="Calibri"/>
                <a:cs typeface="Calibri"/>
              </a:rPr>
              <a:t>uv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14" dirty="0">
                <a:latin typeface="Calibri"/>
                <a:cs typeface="Calibri"/>
              </a:rPr>
              <a:t>t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 en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on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mizl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ni</a:t>
            </a:r>
            <a:r>
              <a:rPr sz="3200" spc="0" dirty="0">
                <a:latin typeface="Calibri"/>
                <a:cs typeface="Calibri"/>
              </a:rPr>
              <a:t>r</a:t>
            </a:r>
            <a:endParaRPr sz="3200">
              <a:latin typeface="Calibri"/>
              <a:cs typeface="Calibri"/>
            </a:endParaRPr>
          </a:p>
          <a:p>
            <a:pPr marL="462279" marR="61714">
              <a:lnSpc>
                <a:spcPts val="3900"/>
              </a:lnSpc>
              <a:spcBef>
                <a:spcPts val="195"/>
              </a:spcBef>
            </a:pPr>
            <a:r>
              <a:rPr sz="4800" b="1" spc="9" baseline="1877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4800" spc="4" baseline="1706" dirty="0">
                <a:latin typeface="Calibri"/>
                <a:cs typeface="Calibri"/>
              </a:rPr>
              <a:t>K</a:t>
            </a:r>
            <a:r>
              <a:rPr sz="4800" spc="-4" baseline="1706" dirty="0">
                <a:latin typeface="Calibri"/>
                <a:cs typeface="Calibri"/>
              </a:rPr>
              <a:t>u</a:t>
            </a:r>
            <a:r>
              <a:rPr sz="4800" spc="0" baseline="1706" dirty="0">
                <a:latin typeface="Calibri"/>
                <a:cs typeface="Calibri"/>
              </a:rPr>
              <a:t>ru </a:t>
            </a:r>
            <a:r>
              <a:rPr sz="4800" spc="-14" baseline="1706" dirty="0">
                <a:latin typeface="Calibri"/>
                <a:cs typeface="Calibri"/>
              </a:rPr>
              <a:t>s</a:t>
            </a:r>
            <a:r>
              <a:rPr sz="4800" spc="-4" baseline="1706" dirty="0">
                <a:latin typeface="Calibri"/>
                <a:cs typeface="Calibri"/>
              </a:rPr>
              <a:t>üpü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e,</a:t>
            </a:r>
            <a:r>
              <a:rPr sz="4800" spc="19" baseline="1706" dirty="0">
                <a:latin typeface="Calibri"/>
                <a:cs typeface="Calibri"/>
              </a:rPr>
              <a:t> </a:t>
            </a:r>
            <a:r>
              <a:rPr sz="4800" spc="-4" baseline="1706" dirty="0">
                <a:latin typeface="Calibri"/>
                <a:cs typeface="Calibri"/>
              </a:rPr>
              <a:t>silk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e ya</a:t>
            </a:r>
            <a:r>
              <a:rPr sz="4800" spc="-4" baseline="1706" dirty="0">
                <a:latin typeface="Calibri"/>
                <a:cs typeface="Calibri"/>
              </a:rPr>
              <a:t>pılm</a:t>
            </a:r>
            <a:r>
              <a:rPr sz="4800" spc="0" baseline="1706" dirty="0">
                <a:latin typeface="Calibri"/>
                <a:cs typeface="Calibri"/>
              </a:rPr>
              <a:t>az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23815"/>
            <a:ext cx="7663873" cy="19441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036">
              <a:lnSpc>
                <a:spcPts val="3554"/>
              </a:lnSpc>
              <a:spcBef>
                <a:spcPts val="177"/>
              </a:spcBef>
            </a:pPr>
            <a:r>
              <a:rPr sz="4800" b="1" spc="9" baseline="2815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4800" spc="0" baseline="2560" dirty="0">
                <a:latin typeface="Calibri"/>
                <a:cs typeface="Calibri"/>
              </a:rPr>
              <a:t>Te</a:t>
            </a:r>
            <a:r>
              <a:rPr sz="4800" spc="-4" baseline="2560" dirty="0">
                <a:latin typeface="Calibri"/>
                <a:cs typeface="Calibri"/>
              </a:rPr>
              <a:t>mizli</a:t>
            </a:r>
            <a:r>
              <a:rPr sz="4800" spc="0" baseline="2560" dirty="0">
                <a:latin typeface="Calibri"/>
                <a:cs typeface="Calibri"/>
              </a:rPr>
              <a:t>k /</a:t>
            </a:r>
            <a:r>
              <a:rPr sz="4800" spc="-4" baseline="2560" dirty="0">
                <a:latin typeface="Calibri"/>
                <a:cs typeface="Calibri"/>
              </a:rPr>
              <a:t>d</a:t>
            </a:r>
            <a:r>
              <a:rPr sz="4800" spc="0" baseline="2560" dirty="0">
                <a:latin typeface="Calibri"/>
                <a:cs typeface="Calibri"/>
              </a:rPr>
              <a:t>e</a:t>
            </a:r>
            <a:r>
              <a:rPr sz="4800" spc="-4" baseline="2560" dirty="0">
                <a:latin typeface="Calibri"/>
                <a:cs typeface="Calibri"/>
              </a:rPr>
              <a:t>z</a:t>
            </a:r>
            <a:r>
              <a:rPr sz="4800" spc="0" baseline="2560" dirty="0">
                <a:latin typeface="Calibri"/>
                <a:cs typeface="Calibri"/>
              </a:rPr>
              <a:t>e</a:t>
            </a:r>
            <a:r>
              <a:rPr sz="4800" spc="-4" baseline="2560" dirty="0">
                <a:latin typeface="Calibri"/>
                <a:cs typeface="Calibri"/>
              </a:rPr>
              <a:t>n</a:t>
            </a:r>
            <a:r>
              <a:rPr sz="4800" spc="4" baseline="2560" dirty="0">
                <a:latin typeface="Calibri"/>
                <a:cs typeface="Calibri"/>
              </a:rPr>
              <a:t>f</a:t>
            </a:r>
            <a:r>
              <a:rPr sz="4800" spc="0" baseline="2560" dirty="0">
                <a:latin typeface="Calibri"/>
                <a:cs typeface="Calibri"/>
              </a:rPr>
              <a:t>e</a:t>
            </a:r>
            <a:r>
              <a:rPr sz="4800" spc="-4" baseline="2560" dirty="0">
                <a:latin typeface="Calibri"/>
                <a:cs typeface="Calibri"/>
              </a:rPr>
              <a:t>kt</a:t>
            </a:r>
            <a:r>
              <a:rPr sz="4800" spc="0" baseline="2560" dirty="0">
                <a:latin typeface="Calibri"/>
                <a:cs typeface="Calibri"/>
              </a:rPr>
              <a:t>an</a:t>
            </a:r>
            <a:r>
              <a:rPr sz="4800" spc="9" baseline="2560" dirty="0">
                <a:latin typeface="Calibri"/>
                <a:cs typeface="Calibri"/>
              </a:rPr>
              <a:t> </a:t>
            </a:r>
            <a:r>
              <a:rPr sz="4800" spc="0" baseline="2560" dirty="0">
                <a:latin typeface="Calibri"/>
                <a:cs typeface="Calibri"/>
              </a:rPr>
              <a:t>çö</a:t>
            </a:r>
            <a:r>
              <a:rPr sz="4800" spc="-4" baseline="2560" dirty="0">
                <a:latin typeface="Calibri"/>
                <a:cs typeface="Calibri"/>
              </a:rPr>
              <a:t>z</a:t>
            </a:r>
            <a:r>
              <a:rPr sz="4800" spc="0" baseline="2560" dirty="0">
                <a:latin typeface="Calibri"/>
                <a:cs typeface="Calibri"/>
              </a:rPr>
              <a:t>e</a:t>
            </a:r>
            <a:r>
              <a:rPr sz="4800" spc="-4" baseline="2560" dirty="0">
                <a:latin typeface="Calibri"/>
                <a:cs typeface="Calibri"/>
              </a:rPr>
              <a:t>ltil</a:t>
            </a:r>
            <a:r>
              <a:rPr sz="4800" spc="0" baseline="2560" dirty="0">
                <a:latin typeface="Calibri"/>
                <a:cs typeface="Calibri"/>
              </a:rPr>
              <a:t>eri</a:t>
            </a:r>
            <a:r>
              <a:rPr sz="4800" spc="14" baseline="2560" dirty="0">
                <a:latin typeface="Calibri"/>
                <a:cs typeface="Calibri"/>
              </a:rPr>
              <a:t> a</a:t>
            </a:r>
            <a:r>
              <a:rPr sz="4800" spc="-4" baseline="2560" dirty="0">
                <a:latin typeface="Calibri"/>
                <a:cs typeface="Calibri"/>
              </a:rPr>
              <a:t>şı</a:t>
            </a:r>
            <a:r>
              <a:rPr sz="4800" spc="0" baseline="2560" dirty="0">
                <a:latin typeface="Calibri"/>
                <a:cs typeface="Calibri"/>
              </a:rPr>
              <a:t>rı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ts val="3900"/>
              </a:lnSpc>
              <a:spcBef>
                <a:spcPts val="17"/>
              </a:spcBef>
            </a:pPr>
            <a:r>
              <a:rPr sz="4800" spc="-4" baseline="1706" dirty="0">
                <a:latin typeface="Calibri"/>
                <a:cs typeface="Calibri"/>
              </a:rPr>
              <a:t>ki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ndi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-4" baseline="1706" dirty="0">
                <a:latin typeface="Calibri"/>
                <a:cs typeface="Calibri"/>
              </a:rPr>
              <a:t>ind</a:t>
            </a:r>
            <a:r>
              <a:rPr sz="4800" spc="0" baseline="1706" dirty="0">
                <a:latin typeface="Calibri"/>
                <a:cs typeface="Calibri"/>
              </a:rPr>
              <a:t>e,</a:t>
            </a:r>
            <a:r>
              <a:rPr sz="4800" spc="24" baseline="1706" dirty="0">
                <a:latin typeface="Calibri"/>
                <a:cs typeface="Calibri"/>
              </a:rPr>
              <a:t> </a:t>
            </a:r>
            <a:r>
              <a:rPr sz="4800" spc="0" baseline="1706" dirty="0">
                <a:latin typeface="Calibri"/>
                <a:cs typeface="Calibri"/>
              </a:rPr>
              <a:t>2</a:t>
            </a:r>
            <a:r>
              <a:rPr sz="4800" spc="4" baseline="1706" dirty="0">
                <a:latin typeface="Calibri"/>
                <a:cs typeface="Calibri"/>
              </a:rPr>
              <a:t>-</a:t>
            </a:r>
            <a:r>
              <a:rPr sz="4800" spc="0" baseline="1706" dirty="0">
                <a:latin typeface="Calibri"/>
                <a:cs typeface="Calibri"/>
              </a:rPr>
              <a:t>3 </a:t>
            </a: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st</a:t>
            </a:r>
            <a:r>
              <a:rPr sz="4800" spc="0" baseline="1706" dirty="0">
                <a:latin typeface="Calibri"/>
                <a:cs typeface="Calibri"/>
              </a:rPr>
              <a:t>a o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sınd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4" baseline="1706" dirty="0">
                <a:latin typeface="Calibri"/>
                <a:cs typeface="Calibri"/>
              </a:rPr>
              <a:t>u</a:t>
            </a:r>
            <a:r>
              <a:rPr sz="4800" spc="-4" baseline="1706" dirty="0">
                <a:latin typeface="Calibri"/>
                <a:cs typeface="Calibri"/>
              </a:rPr>
              <a:t>ll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nımd</a:t>
            </a:r>
            <a:r>
              <a:rPr sz="4800" spc="0" baseline="1706" dirty="0">
                <a:latin typeface="Calibri"/>
                <a:cs typeface="Calibri"/>
              </a:rPr>
              <a:t>an</a:t>
            </a:r>
            <a:endParaRPr sz="3200">
              <a:latin typeface="Calibri"/>
              <a:cs typeface="Calibri"/>
            </a:endParaRPr>
          </a:p>
          <a:p>
            <a:pPr marL="12700" marR="211603">
              <a:lnSpc>
                <a:spcPct val="101521"/>
              </a:lnSpc>
            </a:pP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ra, </a:t>
            </a:r>
            <a:r>
              <a:rPr sz="3200" spc="-4" dirty="0">
                <a:latin typeface="Calibri"/>
                <a:cs typeface="Calibri"/>
              </a:rPr>
              <a:t>iz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yon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sınd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</a:t>
            </a:r>
            <a:r>
              <a:rPr sz="3200" spc="4" dirty="0">
                <a:latin typeface="Calibri"/>
                <a:cs typeface="Calibri"/>
              </a:rPr>
              <a:t>m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ra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işti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lidi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249423" y="1069442"/>
            <a:ext cx="7446654" cy="21964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788500" y="3339551"/>
            <a:ext cx="7276185" cy="929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>
                <a:latin typeface="Calibri"/>
                <a:cs typeface="Calibri"/>
              </a:rPr>
              <a:t>Re</a:t>
            </a:r>
            <a:r>
              <a:rPr sz="4800" b="1" spc="4" baseline="3413" dirty="0">
                <a:latin typeface="Calibri"/>
                <a:cs typeface="Calibri"/>
              </a:rPr>
              <a:t>si</a:t>
            </a:r>
            <a:r>
              <a:rPr sz="4800" b="1" spc="0" baseline="3413" dirty="0">
                <a:latin typeface="Calibri"/>
                <a:cs typeface="Calibri"/>
              </a:rPr>
              <a:t>m </a:t>
            </a:r>
            <a:r>
              <a:rPr sz="4800" b="1" spc="-4" baseline="3413" dirty="0">
                <a:latin typeface="Calibri"/>
                <a:cs typeface="Calibri"/>
              </a:rPr>
              <a:t>1.22</a:t>
            </a:r>
            <a:r>
              <a:rPr sz="4800" b="1" spc="0" baseline="3413" dirty="0">
                <a:latin typeface="Calibri"/>
                <a:cs typeface="Calibri"/>
              </a:rPr>
              <a:t>: Pa</a:t>
            </a:r>
            <a:r>
              <a:rPr sz="4800" b="1" spc="4" baseline="3413" dirty="0">
                <a:latin typeface="Calibri"/>
                <a:cs typeface="Calibri"/>
              </a:rPr>
              <a:t>s</a:t>
            </a:r>
            <a:r>
              <a:rPr sz="4800" b="1" spc="-14" baseline="3413" dirty="0">
                <a:latin typeface="Calibri"/>
                <a:cs typeface="Calibri"/>
              </a:rPr>
              <a:t>p</a:t>
            </a:r>
            <a:r>
              <a:rPr sz="4800" b="1" spc="0" baseline="3413" dirty="0">
                <a:latin typeface="Calibri"/>
                <a:cs typeface="Calibri"/>
              </a:rPr>
              <a:t>as </a:t>
            </a:r>
            <a:r>
              <a:rPr sz="4800" b="1" spc="-4" baseline="3413" dirty="0">
                <a:latin typeface="Calibri"/>
                <a:cs typeface="Calibri"/>
              </a:rPr>
              <a:t>v</a:t>
            </a:r>
            <a:r>
              <a:rPr sz="4800" b="1" spc="0" baseline="3413" dirty="0">
                <a:latin typeface="Calibri"/>
                <a:cs typeface="Calibri"/>
              </a:rPr>
              <a:t>e </a:t>
            </a:r>
            <a:r>
              <a:rPr sz="4800" b="1" spc="4" baseline="3413" dirty="0">
                <a:latin typeface="Calibri"/>
                <a:cs typeface="Calibri"/>
              </a:rPr>
              <a:t>t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0" baseline="3413" dirty="0">
                <a:latin typeface="Calibri"/>
                <a:cs typeface="Calibri"/>
              </a:rPr>
              <a:t>m</a:t>
            </a:r>
            <a:r>
              <a:rPr sz="4800" b="1" spc="4" baseline="3413" dirty="0">
                <a:latin typeface="Calibri"/>
                <a:cs typeface="Calibri"/>
              </a:rPr>
              <a:t>i</a:t>
            </a:r>
            <a:r>
              <a:rPr sz="4800" b="1" spc="0" baseline="3413" dirty="0">
                <a:latin typeface="Calibri"/>
                <a:cs typeface="Calibri"/>
              </a:rPr>
              <a:t>z</a:t>
            </a:r>
            <a:r>
              <a:rPr sz="4800" b="1" spc="-4" baseline="3413" dirty="0">
                <a:latin typeface="Calibri"/>
                <a:cs typeface="Calibri"/>
              </a:rPr>
              <a:t>l</a:t>
            </a:r>
            <a:r>
              <a:rPr sz="4800" b="1" spc="4" baseline="3413" dirty="0">
                <a:latin typeface="Calibri"/>
                <a:cs typeface="Calibri"/>
              </a:rPr>
              <a:t>i</a:t>
            </a:r>
            <a:r>
              <a:rPr sz="4800" b="1" spc="0" baseline="3413" dirty="0">
                <a:latin typeface="Calibri"/>
                <a:cs typeface="Calibri"/>
              </a:rPr>
              <a:t>k ma</a:t>
            </a:r>
            <a:r>
              <a:rPr sz="4800" b="1" spc="4" baseline="3413" dirty="0">
                <a:latin typeface="Calibri"/>
                <a:cs typeface="Calibri"/>
              </a:rPr>
              <a:t>l</a:t>
            </a:r>
            <a:r>
              <a:rPr sz="4800" b="1" spc="0" baseline="3413" dirty="0">
                <a:latin typeface="Calibri"/>
                <a:cs typeface="Calibri"/>
              </a:rPr>
              <a:t>z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0" baseline="3413" dirty="0">
                <a:latin typeface="Calibri"/>
                <a:cs typeface="Calibri"/>
              </a:rPr>
              <a:t>me</a:t>
            </a:r>
            <a:endParaRPr sz="3200">
              <a:latin typeface="Calibri"/>
              <a:cs typeface="Calibri"/>
            </a:endParaRPr>
          </a:p>
          <a:p>
            <a:pPr marL="12700" marR="61036">
              <a:lnSpc>
                <a:spcPct val="101725"/>
              </a:lnSpc>
            </a:pPr>
            <a:r>
              <a:rPr sz="3200" b="1" spc="0" dirty="0">
                <a:latin typeface="Calibri"/>
                <a:cs typeface="Calibri"/>
              </a:rPr>
              <a:t>ara</a:t>
            </a:r>
            <a:r>
              <a:rPr sz="3200" b="1" spc="-4" dirty="0">
                <a:latin typeface="Calibri"/>
                <a:cs typeface="Calibri"/>
              </a:rPr>
              <a:t>ba</a:t>
            </a:r>
            <a:r>
              <a:rPr sz="3200" b="1" spc="4" dirty="0">
                <a:latin typeface="Calibri"/>
                <a:cs typeface="Calibri"/>
              </a:rPr>
              <a:t>s</a:t>
            </a:r>
            <a:r>
              <a:rPr sz="3200" b="1" spc="0" dirty="0">
                <a:latin typeface="Calibri"/>
                <a:cs typeface="Calibri"/>
              </a:rPr>
              <a:t>ı</a:t>
            </a:r>
            <a:r>
              <a:rPr sz="3200" b="1" spc="-9" dirty="0">
                <a:latin typeface="Calibri"/>
                <a:cs typeface="Calibri"/>
              </a:rPr>
              <a:t> </a:t>
            </a:r>
            <a:r>
              <a:rPr sz="3200" b="1" spc="-4" dirty="0">
                <a:latin typeface="Calibri"/>
                <a:cs typeface="Calibri"/>
              </a:rPr>
              <a:t>H</a:t>
            </a:r>
            <a:r>
              <a:rPr sz="3200" b="1" spc="0" dirty="0">
                <a:latin typeface="Calibri"/>
                <a:cs typeface="Calibri"/>
              </a:rPr>
              <a:t>a</a:t>
            </a:r>
            <a:r>
              <a:rPr sz="3200" b="1" spc="4" dirty="0">
                <a:latin typeface="Calibri"/>
                <a:cs typeface="Calibri"/>
              </a:rPr>
              <a:t>s</a:t>
            </a:r>
            <a:r>
              <a:rPr sz="3200" b="1" spc="-4" dirty="0">
                <a:latin typeface="Calibri"/>
                <a:cs typeface="Calibri"/>
              </a:rPr>
              <a:t>t</a:t>
            </a:r>
            <a:r>
              <a:rPr sz="3200" b="1" spc="0" dirty="0">
                <a:latin typeface="Calibri"/>
                <a:cs typeface="Calibri"/>
              </a:rPr>
              <a:t>a </a:t>
            </a:r>
            <a:r>
              <a:rPr sz="3200" b="1" spc="4" dirty="0">
                <a:latin typeface="Calibri"/>
                <a:cs typeface="Calibri"/>
              </a:rPr>
              <a:t>o</a:t>
            </a:r>
            <a:r>
              <a:rPr sz="3200" b="1" spc="-14" dirty="0">
                <a:latin typeface="Calibri"/>
                <a:cs typeface="Calibri"/>
              </a:rPr>
              <a:t>d</a:t>
            </a:r>
            <a:r>
              <a:rPr sz="3200" b="1" spc="0" dirty="0">
                <a:latin typeface="Calibri"/>
                <a:cs typeface="Calibri"/>
              </a:rPr>
              <a:t>a</a:t>
            </a:r>
            <a:r>
              <a:rPr sz="3200" b="1" spc="4" dirty="0">
                <a:latin typeface="Calibri"/>
                <a:cs typeface="Calibri"/>
              </a:rPr>
              <a:t>s</a:t>
            </a:r>
            <a:r>
              <a:rPr sz="3200" b="1" spc="0" dirty="0">
                <a:latin typeface="Calibri"/>
                <a:cs typeface="Calibri"/>
              </a:rPr>
              <a:t>ı</a:t>
            </a:r>
            <a:r>
              <a:rPr sz="3200" b="1" spc="-9" dirty="0">
                <a:latin typeface="Calibri"/>
                <a:cs typeface="Calibri"/>
              </a:rPr>
              <a:t> </a:t>
            </a:r>
            <a:r>
              <a:rPr sz="3200" b="1" spc="4" dirty="0">
                <a:latin typeface="Calibri"/>
                <a:cs typeface="Calibri"/>
              </a:rPr>
              <a:t>t</a:t>
            </a:r>
            <a:r>
              <a:rPr sz="3200" b="1" spc="-4" dirty="0">
                <a:latin typeface="Calibri"/>
                <a:cs typeface="Calibri"/>
              </a:rPr>
              <a:t>e</a:t>
            </a:r>
            <a:r>
              <a:rPr sz="3200" b="1" spc="0" dirty="0">
                <a:latin typeface="Calibri"/>
                <a:cs typeface="Calibri"/>
              </a:rPr>
              <a:t>m</a:t>
            </a:r>
            <a:r>
              <a:rPr sz="3200" b="1" spc="4" dirty="0">
                <a:latin typeface="Calibri"/>
                <a:cs typeface="Calibri"/>
              </a:rPr>
              <a:t>i</a:t>
            </a:r>
            <a:r>
              <a:rPr sz="3200" b="1" spc="-14" dirty="0">
                <a:latin typeface="Calibri"/>
                <a:cs typeface="Calibri"/>
              </a:rPr>
              <a:t>z</a:t>
            </a:r>
            <a:r>
              <a:rPr sz="3200" b="1" spc="4" dirty="0">
                <a:latin typeface="Calibri"/>
                <a:cs typeface="Calibri"/>
              </a:rPr>
              <a:t>l</a:t>
            </a:r>
            <a:r>
              <a:rPr sz="3200" b="1" spc="-4" dirty="0">
                <a:latin typeface="Calibri"/>
                <a:cs typeface="Calibri"/>
              </a:rPr>
              <a:t>i</a:t>
            </a:r>
            <a:r>
              <a:rPr sz="3200" b="1" spc="4" dirty="0">
                <a:latin typeface="Calibri"/>
                <a:cs typeface="Calibri"/>
              </a:rPr>
              <a:t>ğ</a:t>
            </a:r>
            <a:r>
              <a:rPr sz="3200" b="1" spc="0" dirty="0">
                <a:latin typeface="Calibri"/>
                <a:cs typeface="Calibri"/>
              </a:rPr>
              <a:t>i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500883" y="1078992"/>
            <a:ext cx="6861047" cy="25466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788500" y="3702263"/>
            <a:ext cx="7559673" cy="927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>
                <a:latin typeface="Calibri"/>
                <a:cs typeface="Calibri"/>
              </a:rPr>
              <a:t>Re</a:t>
            </a:r>
            <a:r>
              <a:rPr sz="4800" b="1" spc="4" baseline="3413" dirty="0">
                <a:latin typeface="Calibri"/>
                <a:cs typeface="Calibri"/>
              </a:rPr>
              <a:t>si</a:t>
            </a:r>
            <a:r>
              <a:rPr sz="4800" b="1" spc="0" baseline="3413" dirty="0">
                <a:latin typeface="Calibri"/>
                <a:cs typeface="Calibri"/>
              </a:rPr>
              <a:t>m </a:t>
            </a:r>
            <a:r>
              <a:rPr sz="4800" b="1" spc="-4" baseline="3413" dirty="0">
                <a:latin typeface="Calibri"/>
                <a:cs typeface="Calibri"/>
              </a:rPr>
              <a:t>1.2</a:t>
            </a:r>
            <a:r>
              <a:rPr sz="4800" b="1" spc="0" baseline="3413" dirty="0">
                <a:latin typeface="Calibri"/>
                <a:cs typeface="Calibri"/>
              </a:rPr>
              <a:t>: </a:t>
            </a:r>
            <a:r>
              <a:rPr sz="4800" b="1" spc="-4" baseline="3413" dirty="0">
                <a:latin typeface="Calibri"/>
                <a:cs typeface="Calibri"/>
              </a:rPr>
              <a:t>H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4" baseline="3413" dirty="0">
                <a:latin typeface="Calibri"/>
                <a:cs typeface="Calibri"/>
              </a:rPr>
              <a:t>s</a:t>
            </a:r>
            <a:r>
              <a:rPr sz="4800" b="1" spc="-4" baseline="3413" dirty="0">
                <a:latin typeface="Calibri"/>
                <a:cs typeface="Calibri"/>
              </a:rPr>
              <a:t>t</a:t>
            </a:r>
            <a:r>
              <a:rPr sz="4800" b="1" spc="0" baseline="3413" dirty="0">
                <a:latin typeface="Calibri"/>
                <a:cs typeface="Calibri"/>
              </a:rPr>
              <a:t>a </a:t>
            </a:r>
            <a:r>
              <a:rPr sz="4800" b="1" spc="4" baseline="3413" dirty="0">
                <a:latin typeface="Calibri"/>
                <a:cs typeface="Calibri"/>
              </a:rPr>
              <a:t>o</a:t>
            </a:r>
            <a:r>
              <a:rPr sz="4800" b="1" spc="-4" baseline="3413" dirty="0">
                <a:latin typeface="Calibri"/>
                <a:cs typeface="Calibri"/>
              </a:rPr>
              <a:t>d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-4" baseline="3413" dirty="0">
                <a:latin typeface="Calibri"/>
                <a:cs typeface="Calibri"/>
              </a:rPr>
              <a:t>s</a:t>
            </a:r>
            <a:r>
              <a:rPr sz="4800" b="1" spc="4" baseline="3413" dirty="0">
                <a:latin typeface="Calibri"/>
                <a:cs typeface="Calibri"/>
              </a:rPr>
              <a:t>ı</a:t>
            </a:r>
            <a:r>
              <a:rPr sz="4800" b="1" spc="-4" baseline="3413" dirty="0">
                <a:latin typeface="Calibri"/>
                <a:cs typeface="Calibri"/>
              </a:rPr>
              <a:t>nd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-9" baseline="3413" dirty="0">
                <a:latin typeface="Calibri"/>
                <a:cs typeface="Calibri"/>
              </a:rPr>
              <a:t> </a:t>
            </a:r>
            <a:r>
              <a:rPr sz="4800" b="1" spc="4" baseline="3413" dirty="0">
                <a:latin typeface="Calibri"/>
                <a:cs typeface="Calibri"/>
              </a:rPr>
              <a:t>l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-4" baseline="3413" dirty="0">
                <a:latin typeface="Calibri"/>
                <a:cs typeface="Calibri"/>
              </a:rPr>
              <a:t>v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-4" baseline="3413" dirty="0">
                <a:latin typeface="Calibri"/>
                <a:cs typeface="Calibri"/>
              </a:rPr>
              <a:t>b</a:t>
            </a:r>
            <a:r>
              <a:rPr sz="4800" b="1" spc="4" baseline="3413" dirty="0">
                <a:latin typeface="Calibri"/>
                <a:cs typeface="Calibri"/>
              </a:rPr>
              <a:t>o</a:t>
            </a:r>
            <a:r>
              <a:rPr sz="4800" b="1" spc="0" baseline="3413" dirty="0">
                <a:latin typeface="Calibri"/>
                <a:cs typeface="Calibri"/>
              </a:rPr>
              <a:t>,</a:t>
            </a:r>
            <a:r>
              <a:rPr sz="4800" b="1" spc="-14" baseline="3413" dirty="0">
                <a:latin typeface="Calibri"/>
                <a:cs typeface="Calibri"/>
              </a:rPr>
              <a:t> </a:t>
            </a:r>
            <a:r>
              <a:rPr sz="4800" b="1" spc="-4" baseline="3413" dirty="0">
                <a:latin typeface="Calibri"/>
                <a:cs typeface="Calibri"/>
              </a:rPr>
              <a:t>b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-4" baseline="3413" dirty="0">
                <a:latin typeface="Calibri"/>
                <a:cs typeface="Calibri"/>
              </a:rPr>
              <a:t>ny</a:t>
            </a:r>
            <a:r>
              <a:rPr sz="4800" b="1" spc="89" baseline="3413" dirty="0">
                <a:latin typeface="Calibri"/>
                <a:cs typeface="Calibri"/>
              </a:rPr>
              <a:t>o</a:t>
            </a:r>
            <a:r>
              <a:rPr sz="4800" b="1" spc="0" baseline="3413" dirty="0">
                <a:latin typeface="Calibri"/>
                <a:cs typeface="Calibri"/>
              </a:rPr>
              <a:t>-</a:t>
            </a:r>
            <a:endParaRPr sz="3200">
              <a:latin typeface="Calibri"/>
              <a:cs typeface="Calibri"/>
            </a:endParaRPr>
          </a:p>
          <a:p>
            <a:pPr marL="12700" marR="61036">
              <a:lnSpc>
                <a:spcPts val="3900"/>
              </a:lnSpc>
              <a:spcBef>
                <a:spcPts val="27"/>
              </a:spcBef>
            </a:pPr>
            <a:r>
              <a:rPr sz="4800" b="1" spc="4" baseline="1706" dirty="0">
                <a:latin typeface="Calibri"/>
                <a:cs typeface="Calibri"/>
              </a:rPr>
              <a:t>t</a:t>
            </a:r>
            <a:r>
              <a:rPr sz="4800" b="1" spc="-4" baseline="1706" dirty="0">
                <a:latin typeface="Calibri"/>
                <a:cs typeface="Calibri"/>
              </a:rPr>
              <a:t>uv</a:t>
            </a:r>
            <a:r>
              <a:rPr sz="4800" b="1" spc="0" baseline="1706" dirty="0">
                <a:latin typeface="Calibri"/>
                <a:cs typeface="Calibri"/>
              </a:rPr>
              <a:t>a</a:t>
            </a:r>
            <a:r>
              <a:rPr sz="4800" b="1" spc="4" baseline="1706" dirty="0">
                <a:latin typeface="Calibri"/>
                <a:cs typeface="Calibri"/>
              </a:rPr>
              <a:t>l</a:t>
            </a:r>
            <a:r>
              <a:rPr sz="4800" b="1" spc="-4" baseline="1706" dirty="0">
                <a:latin typeface="Calibri"/>
                <a:cs typeface="Calibri"/>
              </a:rPr>
              <a:t>e</a:t>
            </a:r>
            <a:r>
              <a:rPr sz="4800" b="1" spc="0" baseline="1706" dirty="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541668" cy="39039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9900" marR="61714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>
                <a:latin typeface="Calibri"/>
                <a:cs typeface="Calibri"/>
              </a:rPr>
              <a:t>H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4" baseline="3413" dirty="0">
                <a:latin typeface="Calibri"/>
                <a:cs typeface="Calibri"/>
              </a:rPr>
              <a:t>s</a:t>
            </a:r>
            <a:r>
              <a:rPr sz="4800" b="1" spc="-4" baseline="3413" dirty="0">
                <a:latin typeface="Calibri"/>
                <a:cs typeface="Calibri"/>
              </a:rPr>
              <a:t>t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-4" baseline="3413" dirty="0">
                <a:latin typeface="Calibri"/>
                <a:cs typeface="Calibri"/>
              </a:rPr>
              <a:t>n</a:t>
            </a:r>
            <a:r>
              <a:rPr sz="4800" b="1" spc="0" baseline="3413" dirty="0">
                <a:latin typeface="Calibri"/>
                <a:cs typeface="Calibri"/>
              </a:rPr>
              <a:t>e </a:t>
            </a:r>
            <a:r>
              <a:rPr sz="4800" b="1" spc="4" baseline="3413" dirty="0">
                <a:latin typeface="Calibri"/>
                <a:cs typeface="Calibri"/>
              </a:rPr>
              <a:t>t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0" baseline="3413" dirty="0">
                <a:latin typeface="Calibri"/>
                <a:cs typeface="Calibri"/>
              </a:rPr>
              <a:t>m</a:t>
            </a:r>
            <a:r>
              <a:rPr sz="4800" b="1" spc="4" baseline="3413" dirty="0">
                <a:latin typeface="Calibri"/>
                <a:cs typeface="Calibri"/>
              </a:rPr>
              <a:t>i</a:t>
            </a:r>
            <a:r>
              <a:rPr sz="4800" b="1" spc="0" baseline="3413" dirty="0">
                <a:latin typeface="Calibri"/>
                <a:cs typeface="Calibri"/>
              </a:rPr>
              <a:t>z</a:t>
            </a:r>
            <a:r>
              <a:rPr sz="4800" b="1" spc="-4" baseline="3413" dirty="0">
                <a:latin typeface="Calibri"/>
                <a:cs typeface="Calibri"/>
              </a:rPr>
              <a:t>l</a:t>
            </a:r>
            <a:r>
              <a:rPr sz="4800" b="1" spc="4" baseline="3413" dirty="0">
                <a:latin typeface="Calibri"/>
                <a:cs typeface="Calibri"/>
              </a:rPr>
              <a:t>i</a:t>
            </a:r>
            <a:r>
              <a:rPr sz="4800" b="1" spc="-4" baseline="3413" dirty="0">
                <a:latin typeface="Calibri"/>
                <a:cs typeface="Calibri"/>
              </a:rPr>
              <a:t>ğ</a:t>
            </a:r>
            <a:r>
              <a:rPr sz="4800" b="1" spc="0" baseline="3413" dirty="0">
                <a:latin typeface="Calibri"/>
                <a:cs typeface="Calibri"/>
              </a:rPr>
              <a:t>i</a:t>
            </a:r>
            <a:r>
              <a:rPr sz="4800" b="1" spc="-9" baseline="3413" dirty="0">
                <a:latin typeface="Calibri"/>
                <a:cs typeface="Calibri"/>
              </a:rPr>
              <a:t> </a:t>
            </a:r>
            <a:r>
              <a:rPr sz="4800" b="1" spc="4" baseline="3413" dirty="0">
                <a:latin typeface="Calibri"/>
                <a:cs typeface="Calibri"/>
              </a:rPr>
              <a:t>t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-4" baseline="3413" dirty="0">
                <a:latin typeface="Calibri"/>
                <a:cs typeface="Calibri"/>
              </a:rPr>
              <a:t>l</a:t>
            </a:r>
            <a:r>
              <a:rPr sz="4800" b="1" spc="4" baseline="3413" dirty="0">
                <a:latin typeface="Calibri"/>
                <a:cs typeface="Calibri"/>
              </a:rPr>
              <a:t>i</a:t>
            </a:r>
            <a:r>
              <a:rPr sz="4800" b="1" spc="0" baseline="3413" dirty="0">
                <a:latin typeface="Calibri"/>
                <a:cs typeface="Calibri"/>
              </a:rPr>
              <a:t>m</a:t>
            </a:r>
            <a:r>
              <a:rPr sz="4800" b="1" spc="-4" baseline="3413" dirty="0">
                <a:latin typeface="Calibri"/>
                <a:cs typeface="Calibri"/>
              </a:rPr>
              <a:t>a</a:t>
            </a:r>
            <a:r>
              <a:rPr sz="4800" b="1" spc="4" baseline="3413" dirty="0">
                <a:latin typeface="Calibri"/>
                <a:cs typeface="Calibri"/>
              </a:rPr>
              <a:t>t</a:t>
            </a:r>
            <a:r>
              <a:rPr sz="4800" b="1" spc="-14" baseline="3413" dirty="0">
                <a:latin typeface="Calibri"/>
                <a:cs typeface="Calibri"/>
              </a:rPr>
              <a:t>n</a:t>
            </a:r>
            <a:r>
              <a:rPr sz="4800" b="1" spc="0" baseline="3413" dirty="0">
                <a:latin typeface="Calibri"/>
                <a:cs typeface="Calibri"/>
              </a:rPr>
              <a:t>am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4" baseline="3413" dirty="0">
                <a:latin typeface="Calibri"/>
                <a:cs typeface="Calibri"/>
              </a:rPr>
              <a:t>s</a:t>
            </a:r>
            <a:r>
              <a:rPr sz="4800" b="1" spc="0" baseline="3413" dirty="0">
                <a:latin typeface="Calibri"/>
                <a:cs typeface="Calibri"/>
              </a:rPr>
              <a:t>i</a:t>
            </a:r>
            <a:endParaRPr sz="320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b="1" spc="-4" baseline="1706" dirty="0">
                <a:latin typeface="Calibri"/>
                <a:cs typeface="Calibri"/>
              </a:rPr>
              <a:t>d</a:t>
            </a:r>
            <a:r>
              <a:rPr sz="4800" b="1" spc="4" baseline="1706" dirty="0">
                <a:latin typeface="Calibri"/>
                <a:cs typeface="Calibri"/>
              </a:rPr>
              <a:t>oğ</a:t>
            </a:r>
            <a:r>
              <a:rPr sz="4800" b="1" spc="0" baseline="1706" dirty="0">
                <a:latin typeface="Calibri"/>
                <a:cs typeface="Calibri"/>
              </a:rPr>
              <a:t>r</a:t>
            </a:r>
            <a:r>
              <a:rPr sz="4800" b="1" spc="-14" baseline="1706" dirty="0">
                <a:latin typeface="Calibri"/>
                <a:cs typeface="Calibri"/>
              </a:rPr>
              <a:t>u</a:t>
            </a:r>
            <a:r>
              <a:rPr sz="4800" b="1" spc="4" baseline="1706" dirty="0">
                <a:latin typeface="Calibri"/>
                <a:cs typeface="Calibri"/>
              </a:rPr>
              <a:t>lt</a:t>
            </a:r>
            <a:r>
              <a:rPr sz="4800" b="1" spc="-14" baseline="1706" dirty="0">
                <a:latin typeface="Calibri"/>
                <a:cs typeface="Calibri"/>
              </a:rPr>
              <a:t>u</a:t>
            </a:r>
            <a:r>
              <a:rPr sz="4800" b="1" spc="4" baseline="1706" dirty="0">
                <a:latin typeface="Calibri"/>
                <a:cs typeface="Calibri"/>
              </a:rPr>
              <a:t>s</a:t>
            </a:r>
            <a:r>
              <a:rPr sz="4800" b="1" spc="-4" baseline="1706" dirty="0">
                <a:latin typeface="Calibri"/>
                <a:cs typeface="Calibri"/>
              </a:rPr>
              <a:t>und</a:t>
            </a:r>
            <a:r>
              <a:rPr sz="4800" b="1" spc="0" baseline="1706" dirty="0">
                <a:latin typeface="Calibri"/>
                <a:cs typeface="Calibri"/>
              </a:rPr>
              <a:t>a </a:t>
            </a:r>
            <a:r>
              <a:rPr sz="4800" b="1" spc="-4" baseline="1706" dirty="0">
                <a:latin typeface="Calibri"/>
                <a:cs typeface="Calibri"/>
              </a:rPr>
              <a:t>di</a:t>
            </a:r>
            <a:r>
              <a:rPr sz="4800" b="1" spc="0" baseline="1706" dirty="0">
                <a:latin typeface="Calibri"/>
                <a:cs typeface="Calibri"/>
              </a:rPr>
              <a:t>kkat </a:t>
            </a:r>
            <a:r>
              <a:rPr sz="4800" b="1" spc="-4" baseline="1706" dirty="0">
                <a:latin typeface="Calibri"/>
                <a:cs typeface="Calibri"/>
              </a:rPr>
              <a:t>ed</a:t>
            </a:r>
            <a:r>
              <a:rPr sz="4800" b="1" spc="4" baseline="1706" dirty="0">
                <a:latin typeface="Calibri"/>
                <a:cs typeface="Calibri"/>
              </a:rPr>
              <a:t>i</a:t>
            </a:r>
            <a:r>
              <a:rPr sz="4800" b="1" spc="-4" baseline="1706" dirty="0">
                <a:latin typeface="Calibri"/>
                <a:cs typeface="Calibri"/>
              </a:rPr>
              <a:t>l</a:t>
            </a:r>
            <a:r>
              <a:rPr sz="4800" b="1" spc="50" baseline="1706" dirty="0">
                <a:latin typeface="Calibri"/>
                <a:cs typeface="Calibri"/>
              </a:rPr>
              <a:t>e</a:t>
            </a:r>
            <a:r>
              <a:rPr sz="4800" b="1" spc="4" baseline="1706" dirty="0">
                <a:latin typeface="Calibri"/>
                <a:cs typeface="Calibri"/>
              </a:rPr>
              <a:t>c</a:t>
            </a:r>
            <a:r>
              <a:rPr sz="4800" b="1" spc="-4" baseline="1706" dirty="0">
                <a:latin typeface="Calibri"/>
                <a:cs typeface="Calibri"/>
              </a:rPr>
              <a:t>e</a:t>
            </a:r>
            <a:r>
              <a:rPr sz="4800" b="1" spc="0" baseline="1706" dirty="0">
                <a:latin typeface="Calibri"/>
                <a:cs typeface="Calibri"/>
              </a:rPr>
              <a:t>k </a:t>
            </a:r>
            <a:r>
              <a:rPr sz="4800" b="1" spc="-4" baseline="1706" dirty="0">
                <a:latin typeface="Calibri"/>
                <a:cs typeface="Calibri"/>
              </a:rPr>
              <a:t>n</a:t>
            </a:r>
            <a:r>
              <a:rPr sz="4800" b="1" spc="4" baseline="1706" dirty="0">
                <a:latin typeface="Calibri"/>
                <a:cs typeface="Calibri"/>
              </a:rPr>
              <a:t>o</a:t>
            </a:r>
            <a:r>
              <a:rPr sz="4800" b="1" spc="0" baseline="1706" dirty="0">
                <a:latin typeface="Calibri"/>
                <a:cs typeface="Calibri"/>
              </a:rPr>
              <a:t>k</a:t>
            </a:r>
            <a:r>
              <a:rPr sz="4800" b="1" spc="4" baseline="1706" dirty="0">
                <a:latin typeface="Calibri"/>
                <a:cs typeface="Calibri"/>
              </a:rPr>
              <a:t>t</a:t>
            </a:r>
            <a:r>
              <a:rPr sz="4800" b="1" spc="0" baseline="1706" dirty="0">
                <a:latin typeface="Calibri"/>
                <a:cs typeface="Calibri"/>
              </a:rPr>
              <a:t>a</a:t>
            </a:r>
            <a:r>
              <a:rPr sz="4800" b="1" spc="-4" baseline="1706" dirty="0">
                <a:latin typeface="Calibri"/>
                <a:cs typeface="Calibri"/>
              </a:rPr>
              <a:t>l</a:t>
            </a:r>
            <a:r>
              <a:rPr sz="4800" b="1" spc="0" baseline="1706" dirty="0">
                <a:latin typeface="Calibri"/>
                <a:cs typeface="Calibri"/>
              </a:rPr>
              <a:t>ar:</a:t>
            </a:r>
            <a:endParaRPr sz="3200">
              <a:latin typeface="Calibri"/>
              <a:cs typeface="Calibri"/>
            </a:endParaRPr>
          </a:p>
          <a:p>
            <a:pPr marL="12700" indent="449579" algn="just">
              <a:lnSpc>
                <a:spcPct val="101725"/>
              </a:lnSpc>
            </a:pPr>
            <a:r>
              <a:rPr sz="3200" b="1" spc="9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1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mizl</a:t>
            </a:r>
            <a:r>
              <a:rPr sz="3200" spc="4" dirty="0">
                <a:latin typeface="Calibri"/>
                <a:cs typeface="Calibri"/>
              </a:rPr>
              <a:t>iğ</a:t>
            </a:r>
            <a:r>
              <a:rPr sz="3200" spc="0" dirty="0">
                <a:latin typeface="Calibri"/>
                <a:cs typeface="Calibri"/>
              </a:rPr>
              <a:t>i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miz</a:t>
            </a:r>
            <a:r>
              <a:rPr sz="3200" spc="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en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ki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li</a:t>
            </a:r>
            <a:r>
              <a:rPr sz="3200" spc="0" dirty="0">
                <a:latin typeface="Calibri"/>
                <a:cs typeface="Calibri"/>
              </a:rPr>
              <a:t>ye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ru ya</a:t>
            </a:r>
            <a:r>
              <a:rPr sz="3200" spc="-4" dirty="0">
                <a:latin typeface="Calibri"/>
                <a:cs typeface="Calibri"/>
              </a:rPr>
              <a:t>pılı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9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mizli</a:t>
            </a:r>
            <a:r>
              <a:rPr sz="3200" spc="0" dirty="0">
                <a:latin typeface="Calibri"/>
                <a:cs typeface="Calibri"/>
              </a:rPr>
              <a:t>k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dd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eri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nf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ar 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ri 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ıştı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4" dirty="0">
                <a:latin typeface="Calibri"/>
                <a:cs typeface="Calibri"/>
              </a:rPr>
              <a:t>ıl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  <a:p>
            <a:pPr marL="462279" marR="61714">
              <a:lnSpc>
                <a:spcPts val="3900"/>
              </a:lnSpc>
              <a:spcBef>
                <a:spcPts val="195"/>
              </a:spcBef>
            </a:pPr>
            <a:r>
              <a:rPr sz="4800" b="1" spc="9" baseline="1877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p</a:t>
            </a:r>
            <a:r>
              <a:rPr sz="4800" spc="0" baseline="1706" dirty="0">
                <a:latin typeface="Calibri"/>
                <a:cs typeface="Calibri"/>
              </a:rPr>
              <a:t>ı 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9" baseline="1706" dirty="0">
                <a:latin typeface="Calibri"/>
                <a:cs typeface="Calibri"/>
              </a:rPr>
              <a:t> 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p</a:t>
            </a:r>
            <a:r>
              <a:rPr sz="4800" spc="0" baseline="1706" dirty="0">
                <a:latin typeface="Calibri"/>
                <a:cs typeface="Calibri"/>
              </a:rPr>
              <a:t>ı 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ar</a:t>
            </a:r>
            <a:r>
              <a:rPr sz="4800" spc="-4" baseline="1706" dirty="0">
                <a:latin typeface="Calibri"/>
                <a:cs typeface="Calibri"/>
              </a:rPr>
              <a:t>ı</a:t>
            </a:r>
            <a:r>
              <a:rPr sz="4800" spc="0" baseline="1706" dirty="0">
                <a:latin typeface="Calibri"/>
                <a:cs typeface="Calibri"/>
              </a:rPr>
              <a:t>, 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f</a:t>
            </a:r>
            <a:r>
              <a:rPr sz="4800" spc="0" baseline="1706" dirty="0">
                <a:latin typeface="Calibri"/>
                <a:cs typeface="Calibri"/>
              </a:rPr>
              <a:t>on a</a:t>
            </a:r>
            <a:r>
              <a:rPr sz="4800" spc="-4" baseline="1706" dirty="0">
                <a:latin typeface="Calibri"/>
                <a:cs typeface="Calibri"/>
              </a:rPr>
              <a:t>hiz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er</a:t>
            </a:r>
            <a:r>
              <a:rPr sz="4800" spc="-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,</a:t>
            </a:r>
            <a:endParaRPr sz="3200">
              <a:latin typeface="Calibri"/>
              <a:cs typeface="Calibri"/>
            </a:endParaRPr>
          </a:p>
          <a:p>
            <a:pPr marL="12700" marR="909692">
              <a:lnSpc>
                <a:spcPct val="101521"/>
              </a:lnSpc>
            </a:pP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cere</a:t>
            </a:r>
            <a:r>
              <a:rPr sz="3200" spc="-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u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ünlü</a:t>
            </a:r>
            <a:r>
              <a:rPr sz="3200" spc="0" dirty="0">
                <a:latin typeface="Calibri"/>
                <a:cs typeface="Calibri"/>
              </a:rPr>
              <a:t>k 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arak </a:t>
            </a:r>
            <a:r>
              <a:rPr sz="3200" spc="-4" dirty="0">
                <a:latin typeface="Calibri"/>
                <a:cs typeface="Calibri"/>
              </a:rPr>
              <a:t>silinm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ku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ul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23815"/>
            <a:ext cx="7112719" cy="24409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554"/>
              </a:lnSpc>
              <a:spcBef>
                <a:spcPts val="177"/>
              </a:spcBef>
            </a:pPr>
            <a:r>
              <a:rPr sz="4800" b="1" spc="9" baseline="2815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4800" spc="-9" baseline="2560" dirty="0">
                <a:latin typeface="Calibri"/>
                <a:cs typeface="Calibri"/>
              </a:rPr>
              <a:t>P</a:t>
            </a:r>
            <a:r>
              <a:rPr sz="4800" spc="0" baseline="2560" dirty="0">
                <a:latin typeface="Calibri"/>
                <a:cs typeface="Calibri"/>
              </a:rPr>
              <a:t>er</a:t>
            </a:r>
            <a:r>
              <a:rPr sz="4800" spc="-4" baseline="2560" dirty="0">
                <a:latin typeface="Calibri"/>
                <a:cs typeface="Calibri"/>
              </a:rPr>
              <a:t>d</a:t>
            </a:r>
            <a:r>
              <a:rPr sz="4800" spc="0" baseline="2560" dirty="0">
                <a:latin typeface="Calibri"/>
                <a:cs typeface="Calibri"/>
              </a:rPr>
              <a:t>e</a:t>
            </a:r>
            <a:r>
              <a:rPr sz="4800" spc="-14" baseline="2560" dirty="0">
                <a:latin typeface="Calibri"/>
                <a:cs typeface="Calibri"/>
              </a:rPr>
              <a:t>l</a:t>
            </a:r>
            <a:r>
              <a:rPr sz="4800" spc="0" baseline="2560" dirty="0">
                <a:latin typeface="Calibri"/>
                <a:cs typeface="Calibri"/>
              </a:rPr>
              <a:t>er</a:t>
            </a:r>
            <a:r>
              <a:rPr sz="4800" spc="9" baseline="2560" dirty="0">
                <a:latin typeface="Calibri"/>
                <a:cs typeface="Calibri"/>
              </a:rPr>
              <a:t> </a:t>
            </a:r>
            <a:r>
              <a:rPr sz="4800" spc="4" baseline="2560" dirty="0">
                <a:latin typeface="Calibri"/>
                <a:cs typeface="Calibri"/>
              </a:rPr>
              <a:t>g</a:t>
            </a:r>
            <a:r>
              <a:rPr sz="4800" spc="0" baseline="2560" dirty="0">
                <a:latin typeface="Calibri"/>
                <a:cs typeface="Calibri"/>
              </a:rPr>
              <a:t>ö</a:t>
            </a:r>
            <a:r>
              <a:rPr sz="4800" spc="-4" baseline="2560" dirty="0">
                <a:latin typeface="Calibri"/>
                <a:cs typeface="Calibri"/>
              </a:rPr>
              <a:t>zl</a:t>
            </a:r>
            <a:r>
              <a:rPr sz="4800" spc="0" baseline="2560" dirty="0">
                <a:latin typeface="Calibri"/>
                <a:cs typeface="Calibri"/>
              </a:rPr>
              <a:t>e </a:t>
            </a:r>
            <a:r>
              <a:rPr sz="4800" spc="4" baseline="2560" dirty="0">
                <a:latin typeface="Calibri"/>
                <a:cs typeface="Calibri"/>
              </a:rPr>
              <a:t>g</a:t>
            </a:r>
            <a:r>
              <a:rPr sz="4800" spc="0" baseline="2560" dirty="0">
                <a:latin typeface="Calibri"/>
                <a:cs typeface="Calibri"/>
              </a:rPr>
              <a:t>ör</a:t>
            </a:r>
            <a:r>
              <a:rPr sz="4800" spc="-4" baseline="2560" dirty="0">
                <a:latin typeface="Calibri"/>
                <a:cs typeface="Calibri"/>
              </a:rPr>
              <a:t>ülü</a:t>
            </a:r>
            <a:r>
              <a:rPr sz="4800" spc="0" baseline="2560" dirty="0">
                <a:latin typeface="Calibri"/>
                <a:cs typeface="Calibri"/>
              </a:rPr>
              <a:t>r </a:t>
            </a:r>
            <a:r>
              <a:rPr sz="4800" spc="-4" baseline="2560" dirty="0">
                <a:latin typeface="Calibri"/>
                <a:cs typeface="Calibri"/>
              </a:rPr>
              <a:t>bi</a:t>
            </a:r>
            <a:r>
              <a:rPr sz="4800" spc="0" baseline="2560" dirty="0">
                <a:latin typeface="Calibri"/>
                <a:cs typeface="Calibri"/>
              </a:rPr>
              <a:t>r </a:t>
            </a:r>
            <a:r>
              <a:rPr sz="4800" spc="-4" baseline="2560" dirty="0">
                <a:latin typeface="Calibri"/>
                <a:cs typeface="Calibri"/>
              </a:rPr>
              <a:t>ki</a:t>
            </a:r>
            <a:r>
              <a:rPr sz="4800" spc="0" baseline="2560" dirty="0">
                <a:latin typeface="Calibri"/>
                <a:cs typeface="Calibri"/>
              </a:rPr>
              <a:t>r</a:t>
            </a:r>
            <a:r>
              <a:rPr sz="4800" spc="-4" baseline="2560" dirty="0">
                <a:latin typeface="Calibri"/>
                <a:cs typeface="Calibri"/>
              </a:rPr>
              <a:t>l</a:t>
            </a:r>
            <a:r>
              <a:rPr sz="4800" spc="0" baseline="2560" dirty="0">
                <a:latin typeface="Calibri"/>
                <a:cs typeface="Calibri"/>
              </a:rPr>
              <a:t>e</a:t>
            </a:r>
            <a:r>
              <a:rPr sz="4800" spc="4" baseline="2560" dirty="0">
                <a:latin typeface="Calibri"/>
                <a:cs typeface="Calibri"/>
              </a:rPr>
              <a:t>n</a:t>
            </a:r>
            <a:r>
              <a:rPr sz="4800" spc="-4" baseline="2560" dirty="0">
                <a:latin typeface="Calibri"/>
                <a:cs typeface="Calibri"/>
              </a:rPr>
              <a:t>m</a:t>
            </a:r>
            <a:r>
              <a:rPr sz="4800" spc="0" baseline="2560" dirty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17"/>
              </a:spcBef>
            </a:pP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ldu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-4" baseline="1706" dirty="0">
                <a:latin typeface="Calibri"/>
                <a:cs typeface="Calibri"/>
              </a:rPr>
              <a:t>und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eya </a:t>
            </a:r>
            <a:r>
              <a:rPr sz="4800" spc="-9" baseline="1706" dirty="0">
                <a:latin typeface="Calibri"/>
                <a:cs typeface="Calibri"/>
              </a:rPr>
              <a:t>y</a:t>
            </a:r>
            <a:r>
              <a:rPr sz="4800" spc="-4" baseline="1706" dirty="0">
                <a:latin typeface="Calibri"/>
                <a:cs typeface="Calibri"/>
              </a:rPr>
              <a:t>ıld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-4" baseline="1706" dirty="0">
                <a:latin typeface="Calibri"/>
                <a:cs typeface="Calibri"/>
              </a:rPr>
              <a:t>bi</a:t>
            </a:r>
            <a:r>
              <a:rPr sz="4800" spc="0" baseline="1706" dirty="0">
                <a:latin typeface="Calibri"/>
                <a:cs typeface="Calibri"/>
              </a:rPr>
              <a:t>r y</a:t>
            </a:r>
            <a:r>
              <a:rPr sz="4800" spc="4" baseline="1706" dirty="0">
                <a:latin typeface="Calibri"/>
                <a:cs typeface="Calibri"/>
              </a:rPr>
              <a:t>ı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lı</a:t>
            </a:r>
            <a:r>
              <a:rPr sz="4800" spc="0" baseline="1706" dirty="0">
                <a:latin typeface="Calibri"/>
                <a:cs typeface="Calibri"/>
              </a:rPr>
              <a:t>, o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du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arı </a:t>
            </a:r>
            <a:r>
              <a:rPr sz="3200" spc="-4" dirty="0">
                <a:latin typeface="Calibri"/>
                <a:cs typeface="Calibri"/>
              </a:rPr>
              <a:t>1</a:t>
            </a:r>
            <a:r>
              <a:rPr sz="3200" spc="14" dirty="0">
                <a:latin typeface="Calibri"/>
                <a:cs typeface="Calibri"/>
              </a:rPr>
              <a:t>2</a:t>
            </a:r>
            <a:r>
              <a:rPr sz="3200" spc="4" dirty="0">
                <a:latin typeface="Calibri"/>
                <a:cs typeface="Calibri"/>
              </a:rPr>
              <a:t>-</a:t>
            </a:r>
            <a:r>
              <a:rPr sz="3200" spc="-4" dirty="0">
                <a:latin typeface="Calibri"/>
                <a:cs typeface="Calibri"/>
              </a:rPr>
              <a:t>2</a:t>
            </a:r>
            <a:r>
              <a:rPr sz="3200" spc="0" dirty="0">
                <a:latin typeface="Calibri"/>
                <a:cs typeface="Calibri"/>
              </a:rPr>
              <a:t>4 ay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 </a:t>
            </a:r>
            <a:r>
              <a:rPr sz="3200" spc="-4" dirty="0">
                <a:latin typeface="Calibri"/>
                <a:cs typeface="Calibri"/>
              </a:rPr>
              <a:t>si</a:t>
            </a:r>
            <a:r>
              <a:rPr sz="3200" spc="4" dirty="0">
                <a:latin typeface="Calibri"/>
                <a:cs typeface="Calibri"/>
              </a:rPr>
              <a:t>li</a:t>
            </a:r>
            <a:r>
              <a:rPr sz="3200" spc="-4" dirty="0">
                <a:latin typeface="Calibri"/>
                <a:cs typeface="Calibri"/>
              </a:rPr>
              <a:t>nm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eya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-4" dirty="0">
                <a:latin typeface="Calibri"/>
                <a:cs typeface="Calibri"/>
              </a:rPr>
              <a:t>ü</a:t>
            </a:r>
            <a:r>
              <a:rPr sz="3200" spc="0" dirty="0">
                <a:latin typeface="Calibri"/>
                <a:cs typeface="Calibri"/>
              </a:rPr>
              <a:t>c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t ç</a:t>
            </a:r>
            <a:r>
              <a:rPr sz="3200" spc="-4" dirty="0">
                <a:latin typeface="Calibri"/>
                <a:cs typeface="Calibri"/>
              </a:rPr>
              <a:t>ıktısı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14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min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yon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lişi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nf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kt</a:t>
            </a:r>
            <a:r>
              <a:rPr sz="3200" spc="0" dirty="0">
                <a:latin typeface="Calibri"/>
                <a:cs typeface="Calibri"/>
              </a:rPr>
              <a:t>e e</a:t>
            </a:r>
            <a:r>
              <a:rPr sz="3200" spc="-4" dirty="0">
                <a:latin typeface="Calibri"/>
                <a:cs typeface="Calibri"/>
              </a:rPr>
              <a:t>dilm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lidi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23815"/>
            <a:ext cx="7748280" cy="34330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4694">
              <a:lnSpc>
                <a:spcPts val="3554"/>
              </a:lnSpc>
              <a:spcBef>
                <a:spcPts val="177"/>
              </a:spcBef>
            </a:pPr>
            <a:r>
              <a:rPr sz="4800" b="1" spc="9" baseline="2815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4800" spc="0" baseline="2560" dirty="0">
                <a:latin typeface="Calibri"/>
                <a:cs typeface="Calibri"/>
              </a:rPr>
              <a:t>Ya</a:t>
            </a:r>
            <a:r>
              <a:rPr sz="4800" spc="-4" baseline="2560" dirty="0">
                <a:latin typeface="Calibri"/>
                <a:cs typeface="Calibri"/>
              </a:rPr>
              <a:t>t</a:t>
            </a:r>
            <a:r>
              <a:rPr sz="4800" spc="0" baseline="2560" dirty="0">
                <a:latin typeface="Calibri"/>
                <a:cs typeface="Calibri"/>
              </a:rPr>
              <a:t>ak </a:t>
            </a:r>
            <a:r>
              <a:rPr sz="4800" spc="-9" baseline="2560" dirty="0">
                <a:latin typeface="Calibri"/>
                <a:cs typeface="Calibri"/>
              </a:rPr>
              <a:t>a</a:t>
            </a:r>
            <a:r>
              <a:rPr sz="4800" spc="0" baseline="2560" dirty="0">
                <a:latin typeface="Calibri"/>
                <a:cs typeface="Calibri"/>
              </a:rPr>
              <a:t>y</a:t>
            </a:r>
            <a:r>
              <a:rPr sz="4800" spc="-4" baseline="2560" dirty="0">
                <a:latin typeface="Calibri"/>
                <a:cs typeface="Calibri"/>
              </a:rPr>
              <a:t>ı</a:t>
            </a:r>
            <a:r>
              <a:rPr sz="4800" spc="0" baseline="2560" dirty="0">
                <a:latin typeface="Calibri"/>
                <a:cs typeface="Calibri"/>
              </a:rPr>
              <a:t>r</a:t>
            </a:r>
            <a:r>
              <a:rPr sz="4800" spc="-4" baseline="2560" dirty="0">
                <a:latin typeface="Calibri"/>
                <a:cs typeface="Calibri"/>
              </a:rPr>
              <a:t>m</a:t>
            </a:r>
            <a:r>
              <a:rPr sz="4800" spc="0" baseline="2560" dirty="0">
                <a:latin typeface="Calibri"/>
                <a:cs typeface="Calibri"/>
              </a:rPr>
              <a:t>a </a:t>
            </a:r>
            <a:r>
              <a:rPr sz="4800" spc="-4" baseline="2560" dirty="0">
                <a:latin typeface="Calibri"/>
                <a:cs typeface="Calibri"/>
              </a:rPr>
              <a:t>p</a:t>
            </a:r>
            <a:r>
              <a:rPr sz="4800" spc="0" baseline="2560" dirty="0">
                <a:latin typeface="Calibri"/>
                <a:cs typeface="Calibri"/>
              </a:rPr>
              <a:t>er</a:t>
            </a:r>
            <a:r>
              <a:rPr sz="4800" spc="-4" baseline="2560" dirty="0">
                <a:latin typeface="Calibri"/>
                <a:cs typeface="Calibri"/>
              </a:rPr>
              <a:t>d</a:t>
            </a:r>
            <a:r>
              <a:rPr sz="4800" spc="0" baseline="2560" dirty="0">
                <a:latin typeface="Calibri"/>
                <a:cs typeface="Calibri"/>
              </a:rPr>
              <a:t>e</a:t>
            </a:r>
            <a:r>
              <a:rPr sz="4800" spc="-4" baseline="2560" dirty="0">
                <a:latin typeface="Calibri"/>
                <a:cs typeface="Calibri"/>
              </a:rPr>
              <a:t>l</a:t>
            </a:r>
            <a:r>
              <a:rPr sz="4800" spc="0" baseline="2560" dirty="0">
                <a:latin typeface="Calibri"/>
                <a:cs typeface="Calibri"/>
              </a:rPr>
              <a:t>eri </a:t>
            </a:r>
            <a:r>
              <a:rPr sz="4800" spc="-4" baseline="2560" dirty="0">
                <a:latin typeface="Calibri"/>
                <a:cs typeface="Calibri"/>
              </a:rPr>
              <a:t>h</a:t>
            </a:r>
            <a:r>
              <a:rPr sz="4800" spc="0" baseline="2560" dirty="0">
                <a:latin typeface="Calibri"/>
                <a:cs typeface="Calibri"/>
              </a:rPr>
              <a:t>er</a:t>
            </a:r>
            <a:r>
              <a:rPr sz="4800" spc="-4" baseline="2560" dirty="0">
                <a:latin typeface="Calibri"/>
                <a:cs typeface="Calibri"/>
              </a:rPr>
              <a:t>h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n</a:t>
            </a:r>
            <a:r>
              <a:rPr sz="4800" spc="4" baseline="2560" dirty="0">
                <a:latin typeface="Calibri"/>
                <a:cs typeface="Calibri"/>
              </a:rPr>
              <a:t>g</a:t>
            </a:r>
            <a:r>
              <a:rPr sz="4800" spc="0" baseline="2560" dirty="0">
                <a:latin typeface="Calibri"/>
                <a:cs typeface="Calibri"/>
              </a:rPr>
              <a:t>i </a:t>
            </a:r>
            <a:r>
              <a:rPr sz="4800" spc="-4" baseline="2560" dirty="0">
                <a:latin typeface="Calibri"/>
                <a:cs typeface="Calibri"/>
              </a:rPr>
              <a:t>bi</a:t>
            </a:r>
            <a:r>
              <a:rPr sz="4800" spc="0" baseline="2560" dirty="0">
                <a:latin typeface="Calibri"/>
                <a:cs typeface="Calibri"/>
              </a:rPr>
              <a:t>r</a:t>
            </a:r>
            <a:endParaRPr sz="3200">
              <a:latin typeface="Calibri"/>
              <a:cs typeface="Calibri"/>
            </a:endParaRPr>
          </a:p>
          <a:p>
            <a:pPr marL="12700" marR="1151654" algn="just">
              <a:lnSpc>
                <a:spcPts val="3900"/>
              </a:lnSpc>
              <a:spcBef>
                <a:spcPts val="17"/>
              </a:spcBef>
            </a:pPr>
            <a:r>
              <a:rPr sz="4800" spc="-4" baseline="1706" dirty="0">
                <a:latin typeface="Calibri"/>
                <a:cs typeface="Calibri"/>
              </a:rPr>
              <a:t>ki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nm</a:t>
            </a:r>
            <a:r>
              <a:rPr sz="4800" spc="0" baseline="1706" dirty="0">
                <a:latin typeface="Calibri"/>
                <a:cs typeface="Calibri"/>
              </a:rPr>
              <a:t>e o</a:t>
            </a:r>
            <a:r>
              <a:rPr sz="4800" spc="-4" baseline="1706" dirty="0">
                <a:latin typeface="Calibri"/>
                <a:cs typeface="Calibri"/>
              </a:rPr>
              <a:t>ldu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-4" baseline="1706" dirty="0">
                <a:latin typeface="Calibri"/>
                <a:cs typeface="Calibri"/>
              </a:rPr>
              <a:t>und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eya</a:t>
            </a:r>
            <a:r>
              <a:rPr sz="4800" spc="-14" baseline="1706" dirty="0">
                <a:latin typeface="Calibri"/>
                <a:cs typeface="Calibri"/>
              </a:rPr>
              <a:t> </a:t>
            </a: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er 3 ay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-4" baseline="1706" dirty="0">
                <a:latin typeface="Calibri"/>
                <a:cs typeface="Calibri"/>
              </a:rPr>
              <a:t>bi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endParaRPr sz="3200">
              <a:latin typeface="Calibri"/>
              <a:cs typeface="Calibri"/>
            </a:endParaRPr>
          </a:p>
          <a:p>
            <a:pPr marL="12700" marR="5549885" algn="just">
              <a:lnSpc>
                <a:spcPct val="101725"/>
              </a:lnSpc>
            </a:pPr>
            <a:r>
              <a:rPr sz="3200" spc="0" dirty="0">
                <a:latin typeface="Calibri"/>
                <a:cs typeface="Calibri"/>
              </a:rPr>
              <a:t>yı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  <a:p>
            <a:pPr marL="462279">
              <a:lnSpc>
                <a:spcPts val="3900"/>
              </a:lnSpc>
              <a:spcBef>
                <a:spcPts val="195"/>
              </a:spcBef>
            </a:pPr>
            <a:r>
              <a:rPr sz="4800" b="1" spc="9" baseline="1877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1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-9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i çöp 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arı</a:t>
            </a:r>
            <a:r>
              <a:rPr sz="4800" spc="9" baseline="1706" dirty="0">
                <a:latin typeface="Calibri"/>
                <a:cs typeface="Calibri"/>
              </a:rPr>
              <a:t> 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-9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z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nf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kt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19" baseline="1706" dirty="0">
                <a:latin typeface="Calibri"/>
                <a:cs typeface="Calibri"/>
              </a:rPr>
              <a:t> 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dilm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li</a:t>
            </a:r>
            <a:r>
              <a:rPr sz="4800" spc="0" baseline="1706" dirty="0">
                <a:latin typeface="Calibri"/>
                <a:cs typeface="Calibri"/>
              </a:rPr>
              <a:t>,</a:t>
            </a:r>
            <a:endParaRPr sz="3200">
              <a:latin typeface="Calibri"/>
              <a:cs typeface="Calibri"/>
            </a:endParaRPr>
          </a:p>
          <a:p>
            <a:pPr marL="12700" marR="202017" algn="just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n re</a:t>
            </a:r>
            <a:r>
              <a:rPr sz="3200" spc="-4" dirty="0">
                <a:latin typeface="Calibri"/>
                <a:cs typeface="Calibri"/>
              </a:rPr>
              <a:t>nkt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et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eç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ilm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et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ü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işti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çöp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sını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-4" dirty="0">
                <a:latin typeface="Calibri"/>
                <a:cs typeface="Calibri"/>
              </a:rPr>
              <a:t>utulm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23815"/>
            <a:ext cx="7578400" cy="24409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554"/>
              </a:lnSpc>
              <a:spcBef>
                <a:spcPts val="177"/>
              </a:spcBef>
            </a:pPr>
            <a:r>
              <a:rPr sz="4800" b="1" spc="9" baseline="2815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4800" spc="0" baseline="2560" dirty="0">
                <a:latin typeface="Calibri"/>
                <a:cs typeface="Calibri"/>
              </a:rPr>
              <a:t>To</a:t>
            </a:r>
            <a:r>
              <a:rPr sz="4800" spc="-4" baseline="2560" dirty="0">
                <a:latin typeface="Calibri"/>
                <a:cs typeface="Calibri"/>
              </a:rPr>
              <a:t>zl</a:t>
            </a:r>
            <a:r>
              <a:rPr sz="4800" spc="0" baseline="2560" dirty="0">
                <a:latin typeface="Calibri"/>
                <a:cs typeface="Calibri"/>
              </a:rPr>
              <a:t>ar</a:t>
            </a:r>
            <a:r>
              <a:rPr sz="4800" spc="-14" baseline="2560" dirty="0">
                <a:latin typeface="Calibri"/>
                <a:cs typeface="Calibri"/>
              </a:rPr>
              <a:t>ı</a:t>
            </a:r>
            <a:r>
              <a:rPr sz="4800" spc="0" baseline="2560" dirty="0">
                <a:latin typeface="Calibri"/>
                <a:cs typeface="Calibri"/>
              </a:rPr>
              <a:t>n or</a:t>
            </a:r>
            <a:r>
              <a:rPr sz="4800" spc="-4" baseline="2560" dirty="0">
                <a:latin typeface="Calibri"/>
                <a:cs typeface="Calibri"/>
              </a:rPr>
              <a:t>t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m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9" baseline="2560" dirty="0">
                <a:latin typeface="Calibri"/>
                <a:cs typeface="Calibri"/>
              </a:rPr>
              <a:t> </a:t>
            </a:r>
            <a:r>
              <a:rPr sz="4800" spc="0" baseline="2560" dirty="0">
                <a:latin typeface="Calibri"/>
                <a:cs typeface="Calibri"/>
              </a:rPr>
              <a:t>yay</a:t>
            </a:r>
            <a:r>
              <a:rPr sz="4800" spc="-4" baseline="2560" dirty="0">
                <a:latin typeface="Calibri"/>
                <a:cs typeface="Calibri"/>
              </a:rPr>
              <a:t>ılm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sın</a:t>
            </a:r>
            <a:r>
              <a:rPr sz="4800" spc="0" baseline="2560" dirty="0">
                <a:latin typeface="Calibri"/>
                <a:cs typeface="Calibri"/>
              </a:rPr>
              <a:t>ı</a:t>
            </a:r>
            <a:r>
              <a:rPr sz="4800" spc="9" baseline="2560" dirty="0">
                <a:latin typeface="Calibri"/>
                <a:cs typeface="Calibri"/>
              </a:rPr>
              <a:t> </a:t>
            </a:r>
            <a:r>
              <a:rPr sz="4800" spc="0" baseline="2560" dirty="0">
                <a:latin typeface="Calibri"/>
                <a:cs typeface="Calibri"/>
              </a:rPr>
              <a:t>ö</a:t>
            </a:r>
            <a:r>
              <a:rPr sz="4800" spc="-4" baseline="2560" dirty="0">
                <a:latin typeface="Calibri"/>
                <a:cs typeface="Calibri"/>
              </a:rPr>
              <a:t>nl</a:t>
            </a:r>
            <a:r>
              <a:rPr sz="4800" spc="0" baseline="2560" dirty="0">
                <a:latin typeface="Calibri"/>
                <a:cs typeface="Calibri"/>
              </a:rPr>
              <a:t>e</a:t>
            </a:r>
            <a:r>
              <a:rPr sz="4800" spc="-4" baseline="2560" dirty="0">
                <a:latin typeface="Calibri"/>
                <a:cs typeface="Calibri"/>
              </a:rPr>
              <a:t>m</a:t>
            </a:r>
            <a:r>
              <a:rPr sz="4800" spc="0" baseline="2560" dirty="0">
                <a:latin typeface="Calibri"/>
                <a:cs typeface="Calibri"/>
              </a:rPr>
              <a:t>ek</a:t>
            </a:r>
            <a:r>
              <a:rPr sz="4800" spc="9" baseline="2560" dirty="0">
                <a:latin typeface="Calibri"/>
                <a:cs typeface="Calibri"/>
              </a:rPr>
              <a:t> </a:t>
            </a:r>
            <a:r>
              <a:rPr sz="4800" spc="-4" baseline="2560" dirty="0">
                <a:latin typeface="Calibri"/>
                <a:cs typeface="Calibri"/>
              </a:rPr>
              <a:t>i</a:t>
            </a:r>
            <a:r>
              <a:rPr sz="4800" spc="0" baseline="2560" dirty="0">
                <a:latin typeface="Calibri"/>
                <a:cs typeface="Calibri"/>
              </a:rPr>
              <a:t>ç</a:t>
            </a:r>
            <a:r>
              <a:rPr sz="4800" spc="-4" baseline="2560" dirty="0">
                <a:latin typeface="Calibri"/>
                <a:cs typeface="Calibri"/>
              </a:rPr>
              <a:t>i</a:t>
            </a:r>
            <a:r>
              <a:rPr sz="4800" spc="0" baseline="2560" dirty="0">
                <a:latin typeface="Calibri"/>
                <a:cs typeface="Calibri"/>
              </a:rPr>
              <a:t>n</a:t>
            </a:r>
            <a:endParaRPr sz="3200">
              <a:latin typeface="Calibri"/>
              <a:cs typeface="Calibri"/>
            </a:endParaRPr>
          </a:p>
          <a:p>
            <a:pPr marL="12700" marR="64694">
              <a:lnSpc>
                <a:spcPts val="3900"/>
              </a:lnSpc>
              <a:spcBef>
                <a:spcPts val="17"/>
              </a:spcBef>
            </a:pPr>
            <a:r>
              <a:rPr sz="4800" spc="-4" baseline="1706" dirty="0">
                <a:latin typeface="Calibri"/>
                <a:cs typeface="Calibri"/>
              </a:rPr>
              <a:t>ku</a:t>
            </a:r>
            <a:r>
              <a:rPr sz="4800" spc="0" baseline="1706" dirty="0">
                <a:latin typeface="Calibri"/>
                <a:cs typeface="Calibri"/>
              </a:rPr>
              <a:t>ru </a:t>
            </a:r>
            <a:r>
              <a:rPr sz="4800" spc="-4" baseline="1706" dirty="0">
                <a:latin typeface="Calibri"/>
                <a:cs typeface="Calibri"/>
              </a:rPr>
              <a:t>sü</a:t>
            </a:r>
            <a:r>
              <a:rPr sz="4800" spc="4" baseline="1706" dirty="0">
                <a:latin typeface="Calibri"/>
                <a:cs typeface="Calibri"/>
              </a:rPr>
              <a:t>p</a:t>
            </a:r>
            <a:r>
              <a:rPr sz="4800" spc="-4" baseline="1706" dirty="0">
                <a:latin typeface="Calibri"/>
                <a:cs typeface="Calibri"/>
              </a:rPr>
              <a:t>ü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en</a:t>
            </a:r>
            <a:r>
              <a:rPr sz="4800" spc="9" baseline="1706" dirty="0">
                <a:latin typeface="Calibri"/>
                <a:cs typeface="Calibri"/>
              </a:rPr>
              <a:t> 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aç</a:t>
            </a:r>
            <a:r>
              <a:rPr sz="4800" spc="-4" baseline="1706" dirty="0">
                <a:latin typeface="Calibri"/>
                <a:cs typeface="Calibri"/>
              </a:rPr>
              <a:t>ınıl</a:t>
            </a:r>
            <a:r>
              <a:rPr sz="4800" spc="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lıdı</a:t>
            </a:r>
            <a:r>
              <a:rPr sz="4800" spc="0" baseline="1706" dirty="0">
                <a:latin typeface="Calibri"/>
                <a:cs typeface="Calibri"/>
              </a:rPr>
              <a:t>r.</a:t>
            </a:r>
            <a:r>
              <a:rPr sz="4800" spc="19" baseline="1706" dirty="0">
                <a:latin typeface="Calibri"/>
                <a:cs typeface="Calibri"/>
              </a:rPr>
              <a:t> </a:t>
            </a:r>
            <a:r>
              <a:rPr sz="4800" spc="0" baseline="1706" dirty="0">
                <a:latin typeface="Calibri"/>
                <a:cs typeface="Calibri"/>
              </a:rPr>
              <a:t>P</a:t>
            </a:r>
            <a:r>
              <a:rPr sz="4800" spc="14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sp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sl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  <a:p>
            <a:pPr marL="12700" marR="831680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işl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i S </a:t>
            </a:r>
            <a:r>
              <a:rPr sz="3200" spc="14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iz</a:t>
            </a:r>
            <a:r>
              <a:rPr sz="3200" spc="0" dirty="0">
                <a:latin typeface="Calibri"/>
                <a:cs typeface="Calibri"/>
              </a:rPr>
              <a:t>ecek 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kild</a:t>
            </a:r>
            <a:r>
              <a:rPr sz="3200" spc="0" dirty="0">
                <a:latin typeface="Calibri"/>
                <a:cs typeface="Calibri"/>
              </a:rPr>
              <a:t>e ya</a:t>
            </a:r>
            <a:r>
              <a:rPr sz="3200" spc="-4" dirty="0">
                <a:latin typeface="Calibri"/>
                <a:cs typeface="Calibri"/>
              </a:rPr>
              <a:t>pılm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sp</a:t>
            </a:r>
            <a:r>
              <a:rPr sz="3200" spc="0" dirty="0">
                <a:latin typeface="Calibri"/>
                <a:cs typeface="Calibri"/>
              </a:rPr>
              <a:t>as ara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1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nd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bul</a:t>
            </a:r>
            <a:r>
              <a:rPr sz="3200" spc="4" dirty="0">
                <a:latin typeface="Calibri"/>
                <a:cs typeface="Calibri"/>
              </a:rPr>
              <a:t>u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u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sinlikl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til</a:t>
            </a:r>
            <a:r>
              <a:rPr sz="3200" spc="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lidi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23815"/>
            <a:ext cx="7863514" cy="39283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554"/>
              </a:lnSpc>
              <a:spcBef>
                <a:spcPts val="177"/>
              </a:spcBef>
            </a:pPr>
            <a:r>
              <a:rPr sz="4800" b="1" spc="9" baseline="2815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4800" spc="-4" baseline="2560" dirty="0">
                <a:latin typeface="Calibri"/>
                <a:cs typeface="Calibri"/>
              </a:rPr>
              <a:t>H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st</a:t>
            </a:r>
            <a:r>
              <a:rPr sz="4800" spc="0" baseline="2560" dirty="0">
                <a:latin typeface="Calibri"/>
                <a:cs typeface="Calibri"/>
              </a:rPr>
              <a:t>a o</a:t>
            </a:r>
            <a:r>
              <a:rPr sz="4800" spc="-4" baseline="2560" dirty="0">
                <a:latin typeface="Calibri"/>
                <a:cs typeface="Calibri"/>
              </a:rPr>
              <a:t>d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l</a:t>
            </a:r>
            <a:r>
              <a:rPr sz="4800" spc="0" baseline="2560" dirty="0">
                <a:latin typeface="Calibri"/>
                <a:cs typeface="Calibri"/>
              </a:rPr>
              <a:t>ar</a:t>
            </a:r>
            <a:r>
              <a:rPr sz="4800" spc="-4" baseline="2560" dirty="0">
                <a:latin typeface="Calibri"/>
                <a:cs typeface="Calibri"/>
              </a:rPr>
              <a:t>ınd</a:t>
            </a:r>
            <a:r>
              <a:rPr sz="4800" spc="0" baseline="2560" dirty="0">
                <a:latin typeface="Calibri"/>
                <a:cs typeface="Calibri"/>
              </a:rPr>
              <a:t>a </a:t>
            </a:r>
            <a:r>
              <a:rPr sz="4800" spc="4" baseline="2560" dirty="0">
                <a:latin typeface="Calibri"/>
                <a:cs typeface="Calibri"/>
              </a:rPr>
              <a:t>v</a:t>
            </a:r>
            <a:r>
              <a:rPr sz="4800" spc="0" baseline="2560" dirty="0">
                <a:latin typeface="Calibri"/>
                <a:cs typeface="Calibri"/>
              </a:rPr>
              <a:t>e </a:t>
            </a:r>
            <a:r>
              <a:rPr sz="4800" spc="-4" baseline="2560" dirty="0">
                <a:latin typeface="Calibri"/>
                <a:cs typeface="Calibri"/>
              </a:rPr>
              <a:t>k</a:t>
            </a:r>
            <a:r>
              <a:rPr sz="4800" spc="0" baseline="2560" dirty="0">
                <a:latin typeface="Calibri"/>
                <a:cs typeface="Calibri"/>
              </a:rPr>
              <a:t>o</a:t>
            </a:r>
            <a:r>
              <a:rPr sz="4800" spc="-14" baseline="2560" dirty="0">
                <a:latin typeface="Calibri"/>
                <a:cs typeface="Calibri"/>
              </a:rPr>
              <a:t>r</a:t>
            </a:r>
            <a:r>
              <a:rPr sz="4800" spc="-4" baseline="2560" dirty="0">
                <a:latin typeface="Calibri"/>
                <a:cs typeface="Calibri"/>
              </a:rPr>
              <a:t>id</a:t>
            </a:r>
            <a:r>
              <a:rPr sz="4800" spc="0" baseline="2560" dirty="0">
                <a:latin typeface="Calibri"/>
                <a:cs typeface="Calibri"/>
              </a:rPr>
              <a:t>or</a:t>
            </a:r>
            <a:r>
              <a:rPr sz="4800" spc="-4" baseline="2560" dirty="0">
                <a:latin typeface="Calibri"/>
                <a:cs typeface="Calibri"/>
              </a:rPr>
              <a:t>l</a:t>
            </a:r>
            <a:r>
              <a:rPr sz="4800" spc="0" baseline="2560" dirty="0">
                <a:latin typeface="Calibri"/>
                <a:cs typeface="Calibri"/>
              </a:rPr>
              <a:t>ar</a:t>
            </a:r>
            <a:r>
              <a:rPr sz="4800" spc="-4" baseline="2560" dirty="0">
                <a:latin typeface="Calibri"/>
                <a:cs typeface="Calibri"/>
              </a:rPr>
              <a:t>d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17"/>
              </a:spcBef>
            </a:pPr>
            <a:r>
              <a:rPr sz="4800" spc="-4" baseline="1706" dirty="0">
                <a:latin typeface="Calibri"/>
                <a:cs typeface="Calibri"/>
              </a:rPr>
              <a:t>kull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nıl</a:t>
            </a:r>
            <a:r>
              <a:rPr sz="4800" spc="14" baseline="1706" dirty="0">
                <a:latin typeface="Calibri"/>
                <a:cs typeface="Calibri"/>
              </a:rPr>
              <a:t>a</a:t>
            </a:r>
            <a:r>
              <a:rPr sz="4800" spc="0" baseline="1706" dirty="0">
                <a:latin typeface="Calibri"/>
                <a:cs typeface="Calibri"/>
              </a:rPr>
              <a:t>n </a:t>
            </a:r>
            <a:r>
              <a:rPr sz="4800" spc="-4" baseline="1706" dirty="0">
                <a:latin typeface="Calibri"/>
                <a:cs typeface="Calibri"/>
              </a:rPr>
              <a:t>p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sp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ar ayrı a</a:t>
            </a:r>
            <a:r>
              <a:rPr sz="4800" spc="-9" baseline="1706" dirty="0">
                <a:latin typeface="Calibri"/>
                <a:cs typeface="Calibri"/>
              </a:rPr>
              <a:t>y</a:t>
            </a:r>
            <a:r>
              <a:rPr sz="4800" spc="0" baseline="1706" dirty="0">
                <a:latin typeface="Calibri"/>
                <a:cs typeface="Calibri"/>
              </a:rPr>
              <a:t>rı o</a:t>
            </a:r>
            <a:r>
              <a:rPr sz="4800" spc="-4" baseline="1706" dirty="0">
                <a:latin typeface="Calibri"/>
                <a:cs typeface="Calibri"/>
              </a:rPr>
              <a:t>lm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ı </a:t>
            </a:r>
            <a:r>
              <a:rPr sz="4800" spc="-4" baseline="1706" dirty="0">
                <a:latin typeface="Calibri"/>
                <a:cs typeface="Calibri"/>
              </a:rPr>
              <a:t>p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sp</a:t>
            </a:r>
            <a:r>
              <a:rPr sz="4800" spc="0" baseline="1706" dirty="0">
                <a:latin typeface="Calibri"/>
                <a:cs typeface="Calibri"/>
              </a:rPr>
              <a:t>as 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 marL="12700" marR="247673">
              <a:lnSpc>
                <a:spcPct val="101521"/>
              </a:lnSpc>
            </a:pP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mizli</a:t>
            </a:r>
            <a:r>
              <a:rPr sz="3200" spc="0" dirty="0">
                <a:latin typeface="Calibri"/>
                <a:cs typeface="Calibri"/>
              </a:rPr>
              <a:t>k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eri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şı</a:t>
            </a:r>
            <a:r>
              <a:rPr sz="3200" spc="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 araç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arı</a:t>
            </a:r>
            <a:r>
              <a:rPr sz="3200" spc="-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sinli</a:t>
            </a:r>
            <a:r>
              <a:rPr sz="3200" spc="4" dirty="0">
                <a:latin typeface="Calibri"/>
                <a:cs typeface="Calibri"/>
              </a:rPr>
              <a:t>kl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19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kulm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  <a:p>
            <a:pPr marL="12700" indent="449579">
              <a:lnSpc>
                <a:spcPct val="101623"/>
              </a:lnSpc>
              <a:spcBef>
                <a:spcPts val="10"/>
              </a:spcBef>
            </a:pPr>
            <a:r>
              <a:rPr sz="3200" b="1" spc="9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-9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nı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mi</a:t>
            </a:r>
            <a:r>
              <a:rPr sz="3200" spc="4" dirty="0">
                <a:latin typeface="Calibri"/>
                <a:cs typeface="Calibri"/>
              </a:rPr>
              <a:t>z</a:t>
            </a:r>
            <a:r>
              <a:rPr sz="3200" spc="-4" dirty="0">
                <a:latin typeface="Calibri"/>
                <a:cs typeface="Calibri"/>
              </a:rPr>
              <a:t>li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14" dirty="0">
                <a:latin typeface="Calibri"/>
                <a:cs typeface="Calibri"/>
              </a:rPr>
              <a:t>y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mi</a:t>
            </a:r>
            <a:r>
              <a:rPr sz="3200" spc="0" dirty="0">
                <a:latin typeface="Calibri"/>
                <a:cs typeface="Calibri"/>
              </a:rPr>
              <a:t>z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u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zı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 </a:t>
            </a:r>
            <a:r>
              <a:rPr sz="3200" spc="-4" dirty="0">
                <a:latin typeface="Calibri"/>
                <a:cs typeface="Calibri"/>
              </a:rPr>
              <a:t>günlü</a:t>
            </a:r>
            <a:r>
              <a:rPr sz="3200" spc="0" dirty="0">
                <a:latin typeface="Calibri"/>
                <a:cs typeface="Calibri"/>
              </a:rPr>
              <a:t>k</a:t>
            </a:r>
            <a:r>
              <a:rPr sz="3200" spc="2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rak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nf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kt</a:t>
            </a:r>
            <a:r>
              <a:rPr sz="3200" spc="0" dirty="0">
                <a:latin typeface="Calibri"/>
                <a:cs typeface="Calibri"/>
              </a:rPr>
              <a:t>e e</a:t>
            </a:r>
            <a:r>
              <a:rPr sz="3200" spc="-4" dirty="0">
                <a:latin typeface="Calibri"/>
                <a:cs typeface="Calibri"/>
              </a:rPr>
              <a:t>dilm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</a:t>
            </a:r>
            <a:r>
              <a:rPr sz="3200" spc="0" dirty="0">
                <a:latin typeface="Calibri"/>
                <a:cs typeface="Calibri"/>
              </a:rPr>
              <a:t>, en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on </a:t>
            </a:r>
            <a:r>
              <a:rPr sz="3200" spc="-4" dirty="0">
                <a:latin typeface="Calibri"/>
                <a:cs typeface="Calibri"/>
              </a:rPr>
              <a:t>tu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tl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mizli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23815"/>
            <a:ext cx="7852652" cy="29362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554"/>
              </a:lnSpc>
              <a:spcBef>
                <a:spcPts val="177"/>
              </a:spcBef>
            </a:pPr>
            <a:r>
              <a:rPr sz="4800" b="1" spc="9" baseline="2815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4800" spc="-4" baseline="2560" dirty="0">
                <a:latin typeface="Calibri"/>
                <a:cs typeface="Calibri"/>
              </a:rPr>
              <a:t>H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st</a:t>
            </a:r>
            <a:r>
              <a:rPr sz="4800" spc="0" baseline="2560" dirty="0">
                <a:latin typeface="Calibri"/>
                <a:cs typeface="Calibri"/>
              </a:rPr>
              <a:t>a </a:t>
            </a:r>
            <a:r>
              <a:rPr sz="4800" spc="-9" baseline="2560" dirty="0">
                <a:latin typeface="Calibri"/>
                <a:cs typeface="Calibri"/>
              </a:rPr>
              <a:t>y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t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4" baseline="2560" dirty="0">
                <a:latin typeface="Calibri"/>
                <a:cs typeface="Calibri"/>
              </a:rPr>
              <a:t>ğ</a:t>
            </a:r>
            <a:r>
              <a:rPr sz="4800" spc="-4" baseline="2560" dirty="0">
                <a:latin typeface="Calibri"/>
                <a:cs typeface="Calibri"/>
              </a:rPr>
              <a:t>ı</a:t>
            </a:r>
            <a:r>
              <a:rPr sz="4800" spc="0" baseline="2560" dirty="0">
                <a:latin typeface="Calibri"/>
                <a:cs typeface="Calibri"/>
              </a:rPr>
              <a:t>, </a:t>
            </a:r>
            <a:r>
              <a:rPr sz="4800" spc="-4" baseline="2560" dirty="0">
                <a:latin typeface="Calibri"/>
                <a:cs typeface="Calibri"/>
              </a:rPr>
              <a:t>k</a:t>
            </a:r>
            <a:r>
              <a:rPr sz="4800" spc="-9" baseline="2560" dirty="0">
                <a:latin typeface="Calibri"/>
                <a:cs typeface="Calibri"/>
              </a:rPr>
              <a:t>e</a:t>
            </a:r>
            <a:r>
              <a:rPr sz="4800" spc="-4" baseline="2560" dirty="0">
                <a:latin typeface="Calibri"/>
                <a:cs typeface="Calibri"/>
              </a:rPr>
              <a:t>n</a:t>
            </a:r>
            <a:r>
              <a:rPr sz="4800" spc="0" baseline="2560" dirty="0">
                <a:latin typeface="Calibri"/>
                <a:cs typeface="Calibri"/>
              </a:rPr>
              <a:t>ar</a:t>
            </a:r>
            <a:r>
              <a:rPr sz="4800" spc="-4" baseline="2560" dirty="0">
                <a:latin typeface="Calibri"/>
                <a:cs typeface="Calibri"/>
              </a:rPr>
              <a:t>lıkl</a:t>
            </a:r>
            <a:r>
              <a:rPr sz="4800" spc="0" baseline="2560" dirty="0">
                <a:latin typeface="Calibri"/>
                <a:cs typeface="Calibri"/>
              </a:rPr>
              <a:t>ar</a:t>
            </a:r>
            <a:r>
              <a:rPr sz="4800" spc="-4" baseline="2560" dirty="0">
                <a:latin typeface="Calibri"/>
                <a:cs typeface="Calibri"/>
              </a:rPr>
              <a:t>ı</a:t>
            </a:r>
            <a:r>
              <a:rPr sz="4800" spc="0" baseline="2560" dirty="0">
                <a:latin typeface="Calibri"/>
                <a:cs typeface="Calibri"/>
              </a:rPr>
              <a:t>, e</a:t>
            </a:r>
            <a:r>
              <a:rPr sz="4800" spc="-4" baseline="2560" dirty="0">
                <a:latin typeface="Calibri"/>
                <a:cs typeface="Calibri"/>
              </a:rPr>
              <a:t>t</a:t>
            </a:r>
            <a:r>
              <a:rPr sz="4800" spc="0" baseline="2560" dirty="0">
                <a:latin typeface="Calibri"/>
                <a:cs typeface="Calibri"/>
              </a:rPr>
              <a:t>ajer, </a:t>
            </a:r>
            <a:r>
              <a:rPr sz="4800" spc="-4" baseline="2560" dirty="0">
                <a:latin typeface="Calibri"/>
                <a:cs typeface="Calibri"/>
              </a:rPr>
              <a:t>s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nd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l</a:t>
            </a:r>
            <a:r>
              <a:rPr sz="4800" spc="0" baseline="2560" dirty="0">
                <a:latin typeface="Calibri"/>
                <a:cs typeface="Calibri"/>
              </a:rPr>
              <a:t>ye</a:t>
            </a:r>
            <a:endParaRPr sz="320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17"/>
              </a:spcBef>
            </a:pP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e ye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-9" baseline="1706" dirty="0">
                <a:latin typeface="Calibri"/>
                <a:cs typeface="Calibri"/>
              </a:rPr>
              <a:t>e</a:t>
            </a:r>
            <a:r>
              <a:rPr sz="4800" spc="0" baseline="1706" dirty="0">
                <a:latin typeface="Calibri"/>
                <a:cs typeface="Calibri"/>
              </a:rPr>
              <a:t>k 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sı</a:t>
            </a:r>
            <a:r>
              <a:rPr sz="4800" spc="0" baseline="1706" dirty="0">
                <a:latin typeface="Calibri"/>
                <a:cs typeface="Calibri"/>
              </a:rPr>
              <a:t>, 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bil</a:t>
            </a:r>
            <a:r>
              <a:rPr sz="4800" spc="0" baseline="1706" dirty="0">
                <a:latin typeface="Calibri"/>
                <a:cs typeface="Calibri"/>
              </a:rPr>
              <a:t>ya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ar, </a:t>
            </a: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er</a:t>
            </a:r>
            <a:r>
              <a:rPr sz="4800" spc="50" baseline="1706" dirty="0">
                <a:latin typeface="Calibri"/>
                <a:cs typeface="Calibri"/>
              </a:rPr>
              <a:t> </a:t>
            </a:r>
            <a:r>
              <a:rPr sz="4800" spc="-4" baseline="1706" dirty="0">
                <a:latin typeface="Calibri"/>
                <a:cs typeface="Calibri"/>
              </a:rPr>
              <a:t>gü</a:t>
            </a:r>
            <a:r>
              <a:rPr sz="4800" spc="0" baseline="1706" dirty="0">
                <a:latin typeface="Calibri"/>
                <a:cs typeface="Calibri"/>
              </a:rPr>
              <a:t>n</a:t>
            </a:r>
            <a:endParaRPr sz="3200">
              <a:latin typeface="Calibri"/>
              <a:cs typeface="Calibri"/>
            </a:endParaRPr>
          </a:p>
          <a:p>
            <a:pPr marL="12700" marR="61714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mizl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lidi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  <a:p>
            <a:pPr marL="462279" marR="61714">
              <a:lnSpc>
                <a:spcPts val="3900"/>
              </a:lnSpc>
              <a:spcBef>
                <a:spcPts val="195"/>
              </a:spcBef>
            </a:pPr>
            <a:r>
              <a:rPr sz="4800" b="1" spc="9" baseline="1877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0" baseline="1706" dirty="0">
                <a:latin typeface="Calibri"/>
                <a:cs typeface="Calibri"/>
              </a:rPr>
              <a:t>er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-4" baseline="1706" dirty="0">
                <a:latin typeface="Calibri"/>
                <a:cs typeface="Calibri"/>
              </a:rPr>
              <a:t>is</a:t>
            </a:r>
            <a:r>
              <a:rPr sz="4800" spc="-1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i ör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,</a:t>
            </a:r>
            <a:r>
              <a:rPr sz="4800" spc="29" baseline="1706" dirty="0">
                <a:latin typeface="Calibri"/>
                <a:cs typeface="Calibri"/>
              </a:rPr>
              <a:t> </a:t>
            </a:r>
            <a:r>
              <a:rPr sz="4800" spc="-4" baseline="1706" dirty="0">
                <a:latin typeface="Calibri"/>
                <a:cs typeface="Calibri"/>
              </a:rPr>
              <a:t>sü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0" baseline="1706" dirty="0">
                <a:latin typeface="Calibri"/>
                <a:cs typeface="Calibri"/>
              </a:rPr>
              <a:t>ü </a:t>
            </a: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-4" baseline="1706" dirty="0">
                <a:latin typeface="Calibri"/>
                <a:cs typeface="Calibri"/>
              </a:rPr>
              <a:t>ib</a:t>
            </a:r>
            <a:r>
              <a:rPr sz="4800" spc="0" baseline="1706" dirty="0">
                <a:latin typeface="Calibri"/>
                <a:cs typeface="Calibri"/>
              </a:rPr>
              <a:t>i 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lz</a:t>
            </a:r>
            <a:r>
              <a:rPr sz="4800" spc="14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er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521"/>
              </a:lnSpc>
            </a:pPr>
            <a:r>
              <a:rPr sz="3200" spc="-4" dirty="0">
                <a:latin typeface="Calibri"/>
                <a:cs typeface="Calibri"/>
              </a:rPr>
              <a:t>kişi</a:t>
            </a:r>
            <a:r>
              <a:rPr sz="3200" spc="0" dirty="0">
                <a:latin typeface="Calibri"/>
                <a:cs typeface="Calibri"/>
              </a:rPr>
              <a:t>ye ö</a:t>
            </a:r>
            <a:r>
              <a:rPr sz="3200" spc="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el 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-4" dirty="0">
                <a:latin typeface="Calibri"/>
                <a:cs typeface="Calibri"/>
              </a:rPr>
              <a:t>Mü</a:t>
            </a:r>
            <a:r>
              <a:rPr sz="3200" spc="4" dirty="0">
                <a:latin typeface="Calibri"/>
                <a:cs typeface="Calibri"/>
              </a:rPr>
              <a:t>m</a:t>
            </a:r>
            <a:r>
              <a:rPr sz="3200" spc="-4" dirty="0">
                <a:latin typeface="Calibri"/>
                <a:cs typeface="Calibri"/>
              </a:rPr>
              <a:t>küns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0" dirty="0">
                <a:latin typeface="Calibri"/>
                <a:cs typeface="Calibri"/>
              </a:rPr>
              <a:t>k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mlı</a:t>
            </a:r>
            <a:r>
              <a:rPr sz="3200" spc="0" dirty="0">
                <a:latin typeface="Calibri"/>
                <a:cs typeface="Calibri"/>
              </a:rPr>
              <a:t>k 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arı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erc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h e</a:t>
            </a:r>
            <a:r>
              <a:rPr sz="3200" spc="-4" dirty="0">
                <a:latin typeface="Calibri"/>
                <a:cs typeface="Calibri"/>
              </a:rPr>
              <a:t>dilm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lidi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23815"/>
            <a:ext cx="7645145" cy="34330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554"/>
              </a:lnSpc>
              <a:spcBef>
                <a:spcPts val="177"/>
              </a:spcBef>
            </a:pPr>
            <a:r>
              <a:rPr sz="4800" b="1" spc="9" baseline="2815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4800" spc="-4" baseline="2560" dirty="0">
                <a:latin typeface="Calibri"/>
                <a:cs typeface="Calibri"/>
              </a:rPr>
              <a:t>H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st</a:t>
            </a:r>
            <a:r>
              <a:rPr sz="4800" spc="0" baseline="2560" dirty="0">
                <a:latin typeface="Calibri"/>
                <a:cs typeface="Calibri"/>
              </a:rPr>
              <a:t>a o</a:t>
            </a:r>
            <a:r>
              <a:rPr sz="4800" spc="-4" baseline="2560" dirty="0">
                <a:latin typeface="Calibri"/>
                <a:cs typeface="Calibri"/>
              </a:rPr>
              <a:t>d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l</a:t>
            </a:r>
            <a:r>
              <a:rPr sz="4800" spc="0" baseline="2560" dirty="0">
                <a:latin typeface="Calibri"/>
                <a:cs typeface="Calibri"/>
              </a:rPr>
              <a:t>ar</a:t>
            </a:r>
            <a:r>
              <a:rPr sz="4800" spc="-4" baseline="2560" dirty="0">
                <a:latin typeface="Calibri"/>
                <a:cs typeface="Calibri"/>
              </a:rPr>
              <a:t>ınd</a:t>
            </a:r>
            <a:r>
              <a:rPr sz="4800" spc="0" baseline="2560" dirty="0">
                <a:latin typeface="Calibri"/>
                <a:cs typeface="Calibri"/>
              </a:rPr>
              <a:t>a </a:t>
            </a:r>
            <a:r>
              <a:rPr sz="4800" spc="-4" baseline="2560" dirty="0">
                <a:latin typeface="Calibri"/>
                <a:cs typeface="Calibri"/>
              </a:rPr>
              <a:t>k</a:t>
            </a:r>
            <a:r>
              <a:rPr sz="4800" spc="0" baseline="2560" dirty="0">
                <a:latin typeface="Calibri"/>
                <a:cs typeface="Calibri"/>
              </a:rPr>
              <a:t>ö</a:t>
            </a:r>
            <a:r>
              <a:rPr sz="4800" spc="-4" baseline="2560" dirty="0">
                <a:latin typeface="Calibri"/>
                <a:cs typeface="Calibri"/>
              </a:rPr>
              <a:t>t</a:t>
            </a:r>
            <a:r>
              <a:rPr sz="4800" spc="0" baseline="2560" dirty="0">
                <a:latin typeface="Calibri"/>
                <a:cs typeface="Calibri"/>
              </a:rPr>
              <a:t>ü </a:t>
            </a:r>
            <a:r>
              <a:rPr sz="4800" spc="4" baseline="2560" dirty="0">
                <a:latin typeface="Calibri"/>
                <a:cs typeface="Calibri"/>
              </a:rPr>
              <a:t>k</a:t>
            </a:r>
            <a:r>
              <a:rPr sz="4800" spc="0" baseline="2560" dirty="0">
                <a:latin typeface="Calibri"/>
                <a:cs typeface="Calibri"/>
              </a:rPr>
              <a:t>o</a:t>
            </a:r>
            <a:r>
              <a:rPr sz="4800" spc="-4" baseline="2560" dirty="0">
                <a:latin typeface="Calibri"/>
                <a:cs typeface="Calibri"/>
              </a:rPr>
              <a:t>kul</a:t>
            </a:r>
            <a:r>
              <a:rPr sz="4800" spc="0" baseline="2560" dirty="0">
                <a:latin typeface="Calibri"/>
                <a:cs typeface="Calibri"/>
              </a:rPr>
              <a:t>ar</a:t>
            </a:r>
            <a:r>
              <a:rPr sz="4800" spc="-4" baseline="2560" dirty="0">
                <a:latin typeface="Calibri"/>
                <a:cs typeface="Calibri"/>
              </a:rPr>
              <a:t>ı</a:t>
            </a:r>
            <a:r>
              <a:rPr sz="4800" spc="0" baseline="2560" dirty="0">
                <a:latin typeface="Calibri"/>
                <a:cs typeface="Calibri"/>
              </a:rPr>
              <a:t>n o</a:t>
            </a:r>
            <a:r>
              <a:rPr sz="4800" spc="-4" baseline="2560" dirty="0">
                <a:latin typeface="Calibri"/>
                <a:cs typeface="Calibri"/>
              </a:rPr>
              <a:t>luşum</a:t>
            </a:r>
            <a:r>
              <a:rPr sz="4800" spc="0" baseline="2560" dirty="0">
                <a:latin typeface="Calibri"/>
                <a:cs typeface="Calibri"/>
              </a:rPr>
              <a:t>u</a:t>
            </a:r>
            <a:endParaRPr sz="3200">
              <a:latin typeface="Calibri"/>
              <a:cs typeface="Calibri"/>
            </a:endParaRPr>
          </a:p>
          <a:p>
            <a:pPr marL="12700" marR="64694">
              <a:lnSpc>
                <a:spcPts val="3900"/>
              </a:lnSpc>
              <a:spcBef>
                <a:spcPts val="17"/>
              </a:spcBef>
            </a:pP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ll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1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ek </a:t>
            </a:r>
            <a:r>
              <a:rPr sz="4800" spc="-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ç</a:t>
            </a:r>
            <a:r>
              <a:rPr sz="4800" spc="-4" baseline="1706" dirty="0">
                <a:latin typeface="Calibri"/>
                <a:cs typeface="Calibri"/>
              </a:rPr>
              <a:t>in</a:t>
            </a:r>
            <a:r>
              <a:rPr sz="4800" spc="0" baseline="1706" dirty="0">
                <a:latin typeface="Calibri"/>
                <a:cs typeface="Calibri"/>
              </a:rPr>
              <a:t>; </a:t>
            </a:r>
            <a:r>
              <a:rPr sz="4800" spc="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ar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, 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şık</a:t>
            </a:r>
            <a:r>
              <a:rPr sz="4800" spc="0" baseline="1706" dirty="0">
                <a:latin typeface="Calibri"/>
                <a:cs typeface="Calibri"/>
              </a:rPr>
              <a:t>, ça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al </a:t>
            </a: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-4" baseline="1706" dirty="0">
                <a:latin typeface="Calibri"/>
                <a:cs typeface="Calibri"/>
              </a:rPr>
              <a:t>ib</a:t>
            </a:r>
            <a:r>
              <a:rPr sz="4800" spc="0" baseline="1706" dirty="0">
                <a:latin typeface="Calibri"/>
                <a:cs typeface="Calibri"/>
              </a:rPr>
              <a:t>i</a:t>
            </a:r>
            <a:endParaRPr sz="3200">
              <a:latin typeface="Calibri"/>
              <a:cs typeface="Calibri"/>
            </a:endParaRPr>
          </a:p>
          <a:p>
            <a:pPr marL="12700" marR="134036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mi</a:t>
            </a:r>
            <a:r>
              <a:rPr sz="3200" spc="0" dirty="0">
                <a:latin typeface="Calibri"/>
                <a:cs typeface="Calibri"/>
              </a:rPr>
              <a:t>z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 yer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54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(e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ajer çe</a:t>
            </a:r>
            <a:r>
              <a:rPr sz="3200" spc="-4" dirty="0">
                <a:latin typeface="Calibri"/>
                <a:cs typeface="Calibri"/>
              </a:rPr>
              <a:t>km</a:t>
            </a:r>
            <a:r>
              <a:rPr sz="3200" spc="0" dirty="0">
                <a:latin typeface="Calibri"/>
                <a:cs typeface="Calibri"/>
              </a:rPr>
              <a:t>ec</a:t>
            </a:r>
            <a:r>
              <a:rPr sz="3200" spc="-9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sind</a:t>
            </a:r>
            <a:r>
              <a:rPr sz="3200" spc="0" dirty="0">
                <a:latin typeface="Calibri"/>
                <a:cs typeface="Calibri"/>
              </a:rPr>
              <a:t>e)</a:t>
            </a:r>
            <a:r>
              <a:rPr sz="3200" spc="2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4" dirty="0">
                <a:latin typeface="Calibri"/>
                <a:cs typeface="Calibri"/>
              </a:rPr>
              <a:t>u</a:t>
            </a:r>
            <a:r>
              <a:rPr sz="3200" spc="-4" dirty="0">
                <a:latin typeface="Calibri"/>
                <a:cs typeface="Calibri"/>
              </a:rPr>
              <a:t>tulm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</a:t>
            </a:r>
            <a:r>
              <a:rPr sz="3200" spc="0" dirty="0">
                <a:latin typeface="Calibri"/>
                <a:cs typeface="Calibri"/>
              </a:rPr>
              <a:t>,</a:t>
            </a:r>
            <a:r>
              <a:rPr sz="3200" spc="1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ye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en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ra ye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ek a</a:t>
            </a:r>
            <a:r>
              <a:rPr sz="3200" spc="-14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tıkl</a:t>
            </a:r>
            <a:r>
              <a:rPr sz="3200" spc="0" dirty="0">
                <a:latin typeface="Calibri"/>
                <a:cs typeface="Calibri"/>
              </a:rPr>
              <a:t>arı or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md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uz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ştı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  <a:p>
            <a:pPr marL="462279" marR="64694">
              <a:lnSpc>
                <a:spcPts val="3900"/>
              </a:lnSpc>
              <a:spcBef>
                <a:spcPts val="195"/>
              </a:spcBef>
            </a:pPr>
            <a:r>
              <a:rPr sz="4800" b="1" spc="9" baseline="1877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4800" spc="0" baseline="1706" dirty="0">
                <a:latin typeface="Calibri"/>
                <a:cs typeface="Calibri"/>
              </a:rPr>
              <a:t>Ya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ak </a:t>
            </a:r>
            <a:r>
              <a:rPr sz="4800" spc="-9" baseline="1706" dirty="0">
                <a:latin typeface="Calibri"/>
                <a:cs typeface="Calibri"/>
              </a:rPr>
              <a:t>ç</a:t>
            </a:r>
            <a:r>
              <a:rPr sz="4800" spc="0" baseline="1706" dirty="0">
                <a:latin typeface="Calibri"/>
                <a:cs typeface="Calibri"/>
              </a:rPr>
              <a:t>ar</a:t>
            </a:r>
            <a:r>
              <a:rPr sz="4800" spc="-4" baseline="1706" dirty="0">
                <a:latin typeface="Calibri"/>
                <a:cs typeface="Calibri"/>
              </a:rPr>
              <a:t>ş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fl</a:t>
            </a:r>
            <a:r>
              <a:rPr sz="4800" spc="0" baseline="1706" dirty="0">
                <a:latin typeface="Calibri"/>
                <a:cs typeface="Calibri"/>
              </a:rPr>
              <a:t>arı </a:t>
            </a:r>
            <a:r>
              <a:rPr sz="4800" spc="-4" baseline="1706" dirty="0">
                <a:latin typeface="Calibri"/>
                <a:cs typeface="Calibri"/>
              </a:rPr>
              <a:t>ki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ndi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0" baseline="1706" dirty="0">
                <a:latin typeface="Calibri"/>
                <a:cs typeface="Calibri"/>
              </a:rPr>
              <a:t>i an</a:t>
            </a:r>
            <a:endParaRPr sz="3200">
              <a:latin typeface="Calibri"/>
              <a:cs typeface="Calibri"/>
            </a:endParaRPr>
          </a:p>
          <a:p>
            <a:pPr marL="12700" marR="64694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işti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lidi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1731263" y="1193291"/>
            <a:ext cx="7949183" cy="509015"/>
          </a:xfrm>
          <a:custGeom>
            <a:avLst/>
            <a:gdLst/>
            <a:ahLst/>
            <a:cxnLst/>
            <a:rect l="l" t="t" r="r" b="b"/>
            <a:pathLst>
              <a:path w="7949183" h="509015">
                <a:moveTo>
                  <a:pt x="0" y="509015"/>
                </a:moveTo>
                <a:lnTo>
                  <a:pt x="7949183" y="509015"/>
                </a:lnTo>
                <a:lnTo>
                  <a:pt x="7949183" y="0"/>
                </a:lnTo>
                <a:lnTo>
                  <a:pt x="0" y="0"/>
                </a:lnTo>
                <a:lnTo>
                  <a:pt x="0" y="5090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74875" y="1136268"/>
            <a:ext cx="54863" cy="56133"/>
          </a:xfrm>
          <a:custGeom>
            <a:avLst/>
            <a:gdLst/>
            <a:ahLst/>
            <a:cxnLst/>
            <a:rect l="l" t="t" r="r" b="b"/>
            <a:pathLst>
              <a:path w="54863" h="56133">
                <a:moveTo>
                  <a:pt x="0" y="56133"/>
                </a:moveTo>
                <a:lnTo>
                  <a:pt x="54863" y="56133"/>
                </a:lnTo>
                <a:lnTo>
                  <a:pt x="5486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74875" y="1136268"/>
            <a:ext cx="54863" cy="56133"/>
          </a:xfrm>
          <a:custGeom>
            <a:avLst/>
            <a:gdLst/>
            <a:ahLst/>
            <a:cxnLst/>
            <a:rect l="l" t="t" r="r" b="b"/>
            <a:pathLst>
              <a:path w="54863" h="56133">
                <a:moveTo>
                  <a:pt x="0" y="56133"/>
                </a:moveTo>
                <a:lnTo>
                  <a:pt x="54863" y="56133"/>
                </a:lnTo>
                <a:lnTo>
                  <a:pt x="5486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31263" y="1136268"/>
            <a:ext cx="7949183" cy="56133"/>
          </a:xfrm>
          <a:custGeom>
            <a:avLst/>
            <a:gdLst/>
            <a:ahLst/>
            <a:cxnLst/>
            <a:rect l="l" t="t" r="r" b="b"/>
            <a:pathLst>
              <a:path w="7949183" h="56133">
                <a:moveTo>
                  <a:pt x="0" y="56133"/>
                </a:moveTo>
                <a:lnTo>
                  <a:pt x="7949183" y="56133"/>
                </a:lnTo>
                <a:lnTo>
                  <a:pt x="794918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681971" y="1136268"/>
            <a:ext cx="54864" cy="56133"/>
          </a:xfrm>
          <a:custGeom>
            <a:avLst/>
            <a:gdLst/>
            <a:ahLst/>
            <a:cxnLst/>
            <a:rect l="l" t="t" r="r" b="b"/>
            <a:pathLst>
              <a:path w="54864" h="56133">
                <a:moveTo>
                  <a:pt x="0" y="56133"/>
                </a:moveTo>
                <a:lnTo>
                  <a:pt x="54864" y="56133"/>
                </a:lnTo>
                <a:lnTo>
                  <a:pt x="54864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681971" y="1136268"/>
            <a:ext cx="54864" cy="56133"/>
          </a:xfrm>
          <a:custGeom>
            <a:avLst/>
            <a:gdLst/>
            <a:ahLst/>
            <a:cxnLst/>
            <a:rect l="l" t="t" r="r" b="b"/>
            <a:pathLst>
              <a:path w="54864" h="56133">
                <a:moveTo>
                  <a:pt x="0" y="56133"/>
                </a:moveTo>
                <a:lnTo>
                  <a:pt x="54864" y="56133"/>
                </a:lnTo>
                <a:lnTo>
                  <a:pt x="54864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02307" y="1193291"/>
            <a:ext cx="0" cy="509015"/>
          </a:xfrm>
          <a:custGeom>
            <a:avLst/>
            <a:gdLst/>
            <a:ahLst/>
            <a:cxnLst/>
            <a:rect l="l" t="t" r="r" b="b"/>
            <a:pathLst>
              <a:path h="509015">
                <a:moveTo>
                  <a:pt x="0" y="0"/>
                </a:moveTo>
                <a:lnTo>
                  <a:pt x="0" y="509015"/>
                </a:lnTo>
              </a:path>
            </a:pathLst>
          </a:custGeom>
          <a:ln w="56133">
            <a:solidFill>
              <a:srgbClr val="00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737724" y="1193291"/>
            <a:ext cx="56134" cy="509015"/>
          </a:xfrm>
          <a:custGeom>
            <a:avLst/>
            <a:gdLst/>
            <a:ahLst/>
            <a:cxnLst/>
            <a:rect l="l" t="t" r="r" b="b"/>
            <a:pathLst>
              <a:path w="56134" h="509015">
                <a:moveTo>
                  <a:pt x="0" y="509015"/>
                </a:moveTo>
                <a:lnTo>
                  <a:pt x="56134" y="509015"/>
                </a:lnTo>
                <a:lnTo>
                  <a:pt x="56134" y="0"/>
                </a:lnTo>
                <a:lnTo>
                  <a:pt x="0" y="0"/>
                </a:lnTo>
                <a:lnTo>
                  <a:pt x="0" y="5090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681336" y="1193291"/>
            <a:ext cx="56134" cy="509015"/>
          </a:xfrm>
          <a:custGeom>
            <a:avLst/>
            <a:gdLst/>
            <a:ahLst/>
            <a:cxnLst/>
            <a:rect l="l" t="t" r="r" b="b"/>
            <a:pathLst>
              <a:path w="56134" h="509015">
                <a:moveTo>
                  <a:pt x="0" y="509015"/>
                </a:moveTo>
                <a:lnTo>
                  <a:pt x="56134" y="509015"/>
                </a:lnTo>
                <a:lnTo>
                  <a:pt x="56134" y="0"/>
                </a:lnTo>
                <a:lnTo>
                  <a:pt x="0" y="0"/>
                </a:lnTo>
                <a:lnTo>
                  <a:pt x="0" y="50901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31263" y="1703831"/>
            <a:ext cx="7949183" cy="507491"/>
          </a:xfrm>
          <a:custGeom>
            <a:avLst/>
            <a:gdLst/>
            <a:ahLst/>
            <a:cxnLst/>
            <a:rect l="l" t="t" r="r" b="b"/>
            <a:pathLst>
              <a:path w="7949183" h="507491">
                <a:moveTo>
                  <a:pt x="0" y="507491"/>
                </a:moveTo>
                <a:lnTo>
                  <a:pt x="7949183" y="507491"/>
                </a:lnTo>
                <a:lnTo>
                  <a:pt x="7949183" y="0"/>
                </a:lnTo>
                <a:lnTo>
                  <a:pt x="0" y="0"/>
                </a:lnTo>
                <a:lnTo>
                  <a:pt x="0" y="5074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74875" y="2212212"/>
            <a:ext cx="54863" cy="56133"/>
          </a:xfrm>
          <a:custGeom>
            <a:avLst/>
            <a:gdLst/>
            <a:ahLst/>
            <a:cxnLst/>
            <a:rect l="l" t="t" r="r" b="b"/>
            <a:pathLst>
              <a:path w="54863" h="56133">
                <a:moveTo>
                  <a:pt x="0" y="56133"/>
                </a:moveTo>
                <a:lnTo>
                  <a:pt x="54863" y="56133"/>
                </a:lnTo>
                <a:lnTo>
                  <a:pt x="5486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74875" y="2212212"/>
            <a:ext cx="54863" cy="56133"/>
          </a:xfrm>
          <a:custGeom>
            <a:avLst/>
            <a:gdLst/>
            <a:ahLst/>
            <a:cxnLst/>
            <a:rect l="l" t="t" r="r" b="b"/>
            <a:pathLst>
              <a:path w="54863" h="56133">
                <a:moveTo>
                  <a:pt x="0" y="56133"/>
                </a:moveTo>
                <a:lnTo>
                  <a:pt x="54863" y="56133"/>
                </a:lnTo>
                <a:lnTo>
                  <a:pt x="5486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31263" y="2268600"/>
            <a:ext cx="7949183" cy="56133"/>
          </a:xfrm>
          <a:custGeom>
            <a:avLst/>
            <a:gdLst/>
            <a:ahLst/>
            <a:cxnLst/>
            <a:rect l="l" t="t" r="r" b="b"/>
            <a:pathLst>
              <a:path w="7949183" h="56133">
                <a:moveTo>
                  <a:pt x="0" y="56133"/>
                </a:moveTo>
                <a:lnTo>
                  <a:pt x="7949183" y="56133"/>
                </a:lnTo>
                <a:lnTo>
                  <a:pt x="794918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31263" y="2212212"/>
            <a:ext cx="7949183" cy="56133"/>
          </a:xfrm>
          <a:custGeom>
            <a:avLst/>
            <a:gdLst/>
            <a:ahLst/>
            <a:cxnLst/>
            <a:rect l="l" t="t" r="r" b="b"/>
            <a:pathLst>
              <a:path w="7949183" h="56133">
                <a:moveTo>
                  <a:pt x="0" y="56133"/>
                </a:moveTo>
                <a:lnTo>
                  <a:pt x="7949183" y="56133"/>
                </a:lnTo>
                <a:lnTo>
                  <a:pt x="794918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765791" y="2212847"/>
            <a:ext cx="0" cy="111251"/>
          </a:xfrm>
          <a:custGeom>
            <a:avLst/>
            <a:gdLst/>
            <a:ahLst/>
            <a:cxnLst/>
            <a:rect l="l" t="t" r="r" b="b"/>
            <a:pathLst>
              <a:path h="111251">
                <a:moveTo>
                  <a:pt x="0" y="0"/>
                </a:moveTo>
                <a:lnTo>
                  <a:pt x="0" y="111251"/>
                </a:lnTo>
              </a:path>
            </a:pathLst>
          </a:custGeom>
          <a:ln w="561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681971" y="2296667"/>
            <a:ext cx="111251" cy="0"/>
          </a:xfrm>
          <a:custGeom>
            <a:avLst/>
            <a:gdLst/>
            <a:ahLst/>
            <a:cxnLst/>
            <a:rect l="l" t="t" r="r" b="b"/>
            <a:pathLst>
              <a:path w="111251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561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681971" y="2212212"/>
            <a:ext cx="54864" cy="56133"/>
          </a:xfrm>
          <a:custGeom>
            <a:avLst/>
            <a:gdLst/>
            <a:ahLst/>
            <a:cxnLst/>
            <a:rect l="l" t="t" r="r" b="b"/>
            <a:pathLst>
              <a:path w="54864" h="56133">
                <a:moveTo>
                  <a:pt x="0" y="56133"/>
                </a:moveTo>
                <a:lnTo>
                  <a:pt x="54864" y="56133"/>
                </a:lnTo>
                <a:lnTo>
                  <a:pt x="54864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681971" y="2212212"/>
            <a:ext cx="54864" cy="56133"/>
          </a:xfrm>
          <a:custGeom>
            <a:avLst/>
            <a:gdLst/>
            <a:ahLst/>
            <a:cxnLst/>
            <a:rect l="l" t="t" r="r" b="b"/>
            <a:pathLst>
              <a:path w="54864" h="56133">
                <a:moveTo>
                  <a:pt x="0" y="56133"/>
                </a:moveTo>
                <a:lnTo>
                  <a:pt x="54864" y="56133"/>
                </a:lnTo>
                <a:lnTo>
                  <a:pt x="54864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02307" y="1703831"/>
            <a:ext cx="0" cy="507491"/>
          </a:xfrm>
          <a:custGeom>
            <a:avLst/>
            <a:gdLst/>
            <a:ahLst/>
            <a:cxnLst/>
            <a:rect l="l" t="t" r="r" b="b"/>
            <a:pathLst>
              <a:path h="507491">
                <a:moveTo>
                  <a:pt x="0" y="0"/>
                </a:moveTo>
                <a:lnTo>
                  <a:pt x="0" y="507491"/>
                </a:lnTo>
              </a:path>
            </a:pathLst>
          </a:custGeom>
          <a:ln w="56133">
            <a:solidFill>
              <a:srgbClr val="00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737724" y="1703831"/>
            <a:ext cx="56134" cy="507491"/>
          </a:xfrm>
          <a:custGeom>
            <a:avLst/>
            <a:gdLst/>
            <a:ahLst/>
            <a:cxnLst/>
            <a:rect l="l" t="t" r="r" b="b"/>
            <a:pathLst>
              <a:path w="56134" h="507491">
                <a:moveTo>
                  <a:pt x="0" y="507491"/>
                </a:moveTo>
                <a:lnTo>
                  <a:pt x="56134" y="507491"/>
                </a:lnTo>
                <a:lnTo>
                  <a:pt x="56134" y="0"/>
                </a:lnTo>
                <a:lnTo>
                  <a:pt x="0" y="0"/>
                </a:lnTo>
                <a:lnTo>
                  <a:pt x="0" y="5074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681336" y="1703831"/>
            <a:ext cx="56134" cy="507491"/>
          </a:xfrm>
          <a:custGeom>
            <a:avLst/>
            <a:gdLst/>
            <a:ahLst/>
            <a:cxnLst/>
            <a:rect l="l" t="t" r="r" b="b"/>
            <a:pathLst>
              <a:path w="56134" h="507491">
                <a:moveTo>
                  <a:pt x="0" y="507491"/>
                </a:moveTo>
                <a:lnTo>
                  <a:pt x="56134" y="507491"/>
                </a:lnTo>
                <a:lnTo>
                  <a:pt x="56134" y="0"/>
                </a:lnTo>
                <a:lnTo>
                  <a:pt x="0" y="0"/>
                </a:lnTo>
                <a:lnTo>
                  <a:pt x="0" y="507491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87144" y="2393315"/>
            <a:ext cx="7733125" cy="19212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Gü</a:t>
            </a:r>
            <a:r>
              <a:rPr sz="4800" spc="4" baseline="3413" dirty="0">
                <a:latin typeface="Calibri"/>
                <a:cs typeface="Calibri"/>
              </a:rPr>
              <a:t>v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nl</a:t>
            </a:r>
            <a:r>
              <a:rPr sz="4800" spc="0" baseline="3413" dirty="0">
                <a:latin typeface="Calibri"/>
                <a:cs typeface="Calibri"/>
              </a:rPr>
              <a:t>i </a:t>
            </a:r>
            <a:r>
              <a:rPr sz="4800" spc="-4" baseline="3413" dirty="0">
                <a:latin typeface="Calibri"/>
                <a:cs typeface="Calibri"/>
              </a:rPr>
              <a:t>bi</a:t>
            </a:r>
            <a:r>
              <a:rPr sz="4800" spc="0" baseline="3413" dirty="0">
                <a:latin typeface="Calibri"/>
                <a:cs typeface="Calibri"/>
              </a:rPr>
              <a:t>r or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mı</a:t>
            </a:r>
            <a:r>
              <a:rPr sz="4800" spc="0" baseline="3413" dirty="0">
                <a:latin typeface="Calibri"/>
                <a:cs typeface="Calibri"/>
              </a:rPr>
              <a:t>n </a:t>
            </a:r>
            <a:r>
              <a:rPr sz="4800" spc="-4" baseline="3413" dirty="0">
                <a:latin typeface="Calibri"/>
                <a:cs typeface="Calibri"/>
              </a:rPr>
              <a:t>s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4" baseline="3413" dirty="0">
                <a:latin typeface="Calibri"/>
                <a:cs typeface="Calibri"/>
              </a:rPr>
              <a:t>ğ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nm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sınd</a:t>
            </a:r>
            <a:r>
              <a:rPr sz="4800" spc="0" baseline="3413" dirty="0">
                <a:latin typeface="Calibri"/>
                <a:cs typeface="Calibri"/>
              </a:rPr>
              <a:t>a; </a:t>
            </a:r>
            <a:r>
              <a:rPr sz="4800" spc="-4" baseline="3413" dirty="0">
                <a:latin typeface="Calibri"/>
                <a:cs typeface="Calibri"/>
              </a:rPr>
              <a:t>k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z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ar,</a:t>
            </a:r>
            <a:endParaRPr sz="3200">
              <a:latin typeface="Calibri"/>
              <a:cs typeface="Calibri"/>
            </a:endParaRPr>
          </a:p>
          <a:p>
            <a:pPr marL="12700" marR="450581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 e</a:t>
            </a:r>
            <a:r>
              <a:rPr sz="3200" spc="-4" dirty="0">
                <a:latin typeface="Calibri"/>
                <a:cs typeface="Calibri"/>
              </a:rPr>
              <a:t>nf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ksi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19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arı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çe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re </a:t>
            </a:r>
            <a:r>
              <a:rPr sz="3200" spc="-4" dirty="0">
                <a:latin typeface="Calibri"/>
                <a:cs typeface="Calibri"/>
              </a:rPr>
              <a:t>ki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1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ili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ind</a:t>
            </a:r>
            <a:r>
              <a:rPr sz="3200" spc="0" dirty="0">
                <a:latin typeface="Calibri"/>
                <a:cs typeface="Calibri"/>
              </a:rPr>
              <a:t>en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ay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du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4" dirty="0">
                <a:latin typeface="Calibri"/>
                <a:cs typeface="Calibri"/>
              </a:rPr>
              <a:t>u</a:t>
            </a:r>
            <a:r>
              <a:rPr sz="3200" spc="-4" dirty="0">
                <a:latin typeface="Calibri"/>
                <a:cs typeface="Calibri"/>
              </a:rPr>
              <a:t>ml</a:t>
            </a:r>
            <a:r>
              <a:rPr sz="3200" spc="0" dirty="0">
                <a:latin typeface="Calibri"/>
                <a:cs typeface="Calibri"/>
              </a:rPr>
              <a:t>arı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s</a:t>
            </a:r>
            <a:r>
              <a:rPr sz="3200" spc="-4" dirty="0">
                <a:latin typeface="Calibri"/>
                <a:cs typeface="Calibri"/>
              </a:rPr>
              <a:t>pi</a:t>
            </a:r>
            <a:r>
              <a:rPr sz="3200" spc="0" dirty="0">
                <a:latin typeface="Calibri"/>
                <a:cs typeface="Calibri"/>
              </a:rPr>
              <a:t>t e</a:t>
            </a:r>
            <a:r>
              <a:rPr sz="3200" spc="-4" dirty="0">
                <a:latin typeface="Calibri"/>
                <a:cs typeface="Calibri"/>
              </a:rPr>
              <a:t>tm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0" dirty="0">
                <a:latin typeface="Calibri"/>
                <a:cs typeface="Calibri"/>
              </a:rPr>
              <a:t>k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ö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ml</a:t>
            </a:r>
            <a:r>
              <a:rPr sz="3200" spc="0" dirty="0">
                <a:latin typeface="Calibri"/>
                <a:cs typeface="Calibri"/>
              </a:rPr>
              <a:t>er a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ak e</a:t>
            </a:r>
            <a:r>
              <a:rPr sz="3200" spc="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4875" y="1164780"/>
            <a:ext cx="56387" cy="1075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731263" y="1164780"/>
            <a:ext cx="7949183" cy="1075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80" marR="336" indent="457200">
              <a:lnSpc>
                <a:spcPct val="102233"/>
              </a:lnSpc>
              <a:spcBef>
                <a:spcPts val="320"/>
              </a:spcBef>
            </a:pP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1.6.H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3200" b="1" spc="9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200" b="1" spc="4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3200" b="1" spc="-14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200" b="1" spc="39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b="1" spc="-14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NA</a:t>
            </a: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AK </a:t>
            </a:r>
            <a:r>
              <a:rPr sz="3200" b="1" spc="-14" dirty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Ü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VENLİK </a:t>
            </a:r>
            <a:r>
              <a:rPr sz="3200" b="1" spc="4" dirty="0">
                <a:solidFill>
                  <a:srgbClr val="FFFFFF"/>
                </a:solidFill>
                <a:latin typeface="Calibri"/>
                <a:cs typeface="Calibri"/>
              </a:rPr>
              <a:t>Ö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NLE</a:t>
            </a: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b="1" spc="-9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680447" y="1164780"/>
            <a:ext cx="85344" cy="1075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529986" cy="3408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er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e en </a:t>
            </a:r>
            <a:r>
              <a:rPr sz="4800" spc="-4" baseline="3413" dirty="0">
                <a:latin typeface="Calibri"/>
                <a:cs typeface="Calibri"/>
              </a:rPr>
              <a:t>sı</a:t>
            </a:r>
            <a:r>
              <a:rPr sz="4800" spc="0" baseline="3413" dirty="0">
                <a:latin typeface="Calibri"/>
                <a:cs typeface="Calibri"/>
              </a:rPr>
              <a:t>k </a:t>
            </a:r>
            <a:r>
              <a:rPr sz="4800" spc="4" baseline="3413" dirty="0">
                <a:latin typeface="Calibri"/>
                <a:cs typeface="Calibri"/>
              </a:rPr>
              <a:t>g</a:t>
            </a:r>
            <a:r>
              <a:rPr sz="4800" spc="0" baseline="3413" dirty="0">
                <a:latin typeface="Calibri"/>
                <a:cs typeface="Calibri"/>
              </a:rPr>
              <a:t>ör</a:t>
            </a:r>
            <a:r>
              <a:rPr sz="4800" spc="-4" baseline="3413" dirty="0">
                <a:latin typeface="Calibri"/>
                <a:cs typeface="Calibri"/>
              </a:rPr>
              <a:t>ül</a:t>
            </a:r>
            <a:r>
              <a:rPr sz="4800" spc="0" baseline="3413" dirty="0">
                <a:latin typeface="Calibri"/>
                <a:cs typeface="Calibri"/>
              </a:rPr>
              <a:t>en </a:t>
            </a:r>
            <a:r>
              <a:rPr sz="4800" spc="-4" baseline="3413" dirty="0">
                <a:latin typeface="Calibri"/>
                <a:cs typeface="Calibri"/>
              </a:rPr>
              <a:t>k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z</a:t>
            </a:r>
            <a:r>
              <a:rPr sz="4800" spc="0" baseline="3413" dirty="0">
                <a:latin typeface="Calibri"/>
                <a:cs typeface="Calibri"/>
              </a:rPr>
              <a:t>a,</a:t>
            </a:r>
            <a:endParaRPr sz="320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düşm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er</a:t>
            </a:r>
            <a:r>
              <a:rPr sz="4800" spc="-4" baseline="1706" dirty="0">
                <a:latin typeface="Calibri"/>
                <a:cs typeface="Calibri"/>
              </a:rPr>
              <a:t>di</a:t>
            </a:r>
            <a:r>
              <a:rPr sz="4800" spc="0" baseline="1706" dirty="0">
                <a:latin typeface="Calibri"/>
                <a:cs typeface="Calibri"/>
              </a:rPr>
              <a:t>r. D</a:t>
            </a:r>
            <a:r>
              <a:rPr sz="4800" spc="-4" baseline="1706" dirty="0">
                <a:latin typeface="Calibri"/>
                <a:cs typeface="Calibri"/>
              </a:rPr>
              <a:t>ü</a:t>
            </a:r>
            <a:r>
              <a:rPr sz="4800" spc="4" baseline="1706" dirty="0">
                <a:latin typeface="Calibri"/>
                <a:cs typeface="Calibri"/>
              </a:rPr>
              <a:t>ş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er ö</a:t>
            </a:r>
            <a:r>
              <a:rPr sz="4800" spc="-4" baseline="1706" dirty="0">
                <a:latin typeface="Calibri"/>
                <a:cs typeface="Calibri"/>
              </a:rPr>
              <a:t>z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llikl</a:t>
            </a:r>
            <a:r>
              <a:rPr sz="4800" spc="0" baseline="1706" dirty="0">
                <a:latin typeface="Calibri"/>
                <a:cs typeface="Calibri"/>
              </a:rPr>
              <a:t>e ya</a:t>
            </a:r>
            <a:r>
              <a:rPr sz="4800" spc="-4" baseline="1706" dirty="0">
                <a:latin typeface="Calibri"/>
                <a:cs typeface="Calibri"/>
              </a:rPr>
              <a:t>şl</a:t>
            </a:r>
            <a:r>
              <a:rPr sz="4800" spc="0" baseline="1706" dirty="0">
                <a:latin typeface="Calibri"/>
                <a:cs typeface="Calibri"/>
              </a:rPr>
              <a:t>ı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a,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-14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-4" dirty="0">
                <a:latin typeface="Calibri"/>
                <a:cs typeface="Calibri"/>
              </a:rPr>
              <a:t>isl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ind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llikl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hı</a:t>
            </a:r>
            <a:r>
              <a:rPr sz="3200" spc="0" dirty="0">
                <a:latin typeface="Calibri"/>
                <a:cs typeface="Calibri"/>
              </a:rPr>
              <a:t>n er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en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aa</a:t>
            </a:r>
            <a:r>
              <a:rPr sz="3200" spc="-4" dirty="0">
                <a:latin typeface="Calibri"/>
                <a:cs typeface="Calibri"/>
              </a:rPr>
              <a:t>tl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ind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ör</a:t>
            </a:r>
            <a:r>
              <a:rPr sz="3200" spc="-4" dirty="0">
                <a:latin typeface="Calibri"/>
                <a:cs typeface="Calibri"/>
              </a:rPr>
              <a:t>ülm</a:t>
            </a:r>
            <a:r>
              <a:rPr sz="3200" spc="-9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di</a:t>
            </a:r>
            <a:r>
              <a:rPr sz="3200" spc="0" dirty="0">
                <a:latin typeface="Calibri"/>
                <a:cs typeface="Calibri"/>
              </a:rPr>
              <a:t>r. D</a:t>
            </a:r>
            <a:r>
              <a:rPr sz="3200" spc="-4" dirty="0">
                <a:latin typeface="Calibri"/>
                <a:cs typeface="Calibri"/>
              </a:rPr>
              <a:t>üşm</a:t>
            </a:r>
            <a:r>
              <a:rPr sz="3200" spc="0" dirty="0">
                <a:latin typeface="Calibri"/>
                <a:cs typeface="Calibri"/>
              </a:rPr>
              <a:t>e r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-4" dirty="0">
                <a:latin typeface="Calibri"/>
                <a:cs typeface="Calibri"/>
              </a:rPr>
              <a:t>sk</a:t>
            </a:r>
            <a:r>
              <a:rPr sz="3200" spc="0" dirty="0">
                <a:latin typeface="Calibri"/>
                <a:cs typeface="Calibri"/>
              </a:rPr>
              <a:t>i 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</a:t>
            </a:r>
            <a:r>
              <a:rPr sz="3200" spc="0" dirty="0">
                <a:latin typeface="Calibri"/>
                <a:cs typeface="Calibri"/>
              </a:rPr>
              <a:t>n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ımsız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ı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ere</a:t>
            </a:r>
            <a:r>
              <a:rPr sz="3200" spc="-4" dirty="0">
                <a:latin typeface="Calibri"/>
                <a:cs typeface="Calibri"/>
              </a:rPr>
              <a:t>ksi</a:t>
            </a:r>
            <a:r>
              <a:rPr sz="3200" spc="0" dirty="0">
                <a:latin typeface="Calibri"/>
                <a:cs typeface="Calibri"/>
              </a:rPr>
              <a:t>z yere </a:t>
            </a:r>
            <a:r>
              <a:rPr sz="3200" spc="-4" dirty="0">
                <a:latin typeface="Calibri"/>
                <a:cs typeface="Calibri"/>
              </a:rPr>
              <a:t>kısıtl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769646" cy="3408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Alın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bil</a:t>
            </a:r>
            <a:r>
              <a:rPr sz="4800" spc="14" baseline="3413" dirty="0">
                <a:latin typeface="Calibri"/>
                <a:cs typeface="Calibri"/>
              </a:rPr>
              <a:t>e</a:t>
            </a:r>
            <a:r>
              <a:rPr sz="4800" spc="0" baseline="3413" dirty="0">
                <a:latin typeface="Calibri"/>
                <a:cs typeface="Calibri"/>
              </a:rPr>
              <a:t>cek</a:t>
            </a:r>
            <a:r>
              <a:rPr sz="4800" spc="14" baseline="3413" dirty="0">
                <a:latin typeface="Calibri"/>
                <a:cs typeface="Calibri"/>
              </a:rPr>
              <a:t> </a:t>
            </a:r>
            <a:r>
              <a:rPr sz="4800" spc="-4" baseline="3413" dirty="0">
                <a:latin typeface="Calibri"/>
                <a:cs typeface="Calibri"/>
              </a:rPr>
              <a:t>b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şl</a:t>
            </a:r>
            <a:r>
              <a:rPr sz="4800" spc="4" baseline="3413" dirty="0">
                <a:latin typeface="Calibri"/>
                <a:cs typeface="Calibri"/>
              </a:rPr>
              <a:t>ı</a:t>
            </a:r>
            <a:r>
              <a:rPr sz="4800" spc="0" baseline="3413" dirty="0">
                <a:latin typeface="Calibri"/>
                <a:cs typeface="Calibri"/>
              </a:rPr>
              <a:t>ca</a:t>
            </a:r>
            <a:r>
              <a:rPr sz="4800" spc="9" baseline="3413" dirty="0">
                <a:latin typeface="Calibri"/>
                <a:cs typeface="Calibri"/>
              </a:rPr>
              <a:t> </a:t>
            </a:r>
            <a:r>
              <a:rPr sz="4800" spc="0" baseline="3413" dirty="0">
                <a:latin typeface="Calibri"/>
                <a:cs typeface="Calibri"/>
              </a:rPr>
              <a:t>ö</a:t>
            </a:r>
            <a:r>
              <a:rPr sz="4800" spc="-4" baseline="3413" dirty="0">
                <a:latin typeface="Calibri"/>
                <a:cs typeface="Calibri"/>
              </a:rPr>
              <a:t>nl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14" baseline="3413" dirty="0">
                <a:latin typeface="Calibri"/>
                <a:cs typeface="Calibri"/>
              </a:rPr>
              <a:t>m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er </a:t>
            </a:r>
            <a:r>
              <a:rPr sz="4800" spc="-4" baseline="3413" dirty="0">
                <a:latin typeface="Calibri"/>
                <a:cs typeface="Calibri"/>
              </a:rPr>
              <a:t>şunl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9" baseline="3413" dirty="0">
                <a:latin typeface="Calibri"/>
                <a:cs typeface="Calibri"/>
              </a:rPr>
              <a:t>r</a:t>
            </a:r>
            <a:r>
              <a:rPr sz="4800" spc="-4" baseline="3413" dirty="0">
                <a:latin typeface="Calibri"/>
                <a:cs typeface="Calibri"/>
              </a:rPr>
              <a:t>dı</a:t>
            </a:r>
            <a:r>
              <a:rPr sz="4800" spc="0" baseline="3413" dirty="0">
                <a:latin typeface="Calibri"/>
                <a:cs typeface="Calibri"/>
              </a:rPr>
              <a:t>r:</a:t>
            </a:r>
            <a:endParaRPr sz="3200">
              <a:latin typeface="Calibri"/>
              <a:cs typeface="Calibri"/>
            </a:endParaRPr>
          </a:p>
          <a:p>
            <a:pPr marL="462279" marR="61714">
              <a:lnSpc>
                <a:spcPts val="3900"/>
              </a:lnSpc>
              <a:spcBef>
                <a:spcPts val="27"/>
              </a:spcBef>
            </a:pPr>
            <a:r>
              <a:rPr sz="4800" b="1" spc="9" baseline="1877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4800" spc="0" baseline="1706" dirty="0">
                <a:latin typeface="Calibri"/>
                <a:cs typeface="Calibri"/>
              </a:rPr>
              <a:t>Ya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ak </a:t>
            </a:r>
            <a:r>
              <a:rPr sz="4800" spc="-9" baseline="1706" dirty="0">
                <a:latin typeface="Calibri"/>
                <a:cs typeface="Calibri"/>
              </a:rPr>
              <a:t>y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pımı</a:t>
            </a:r>
            <a:r>
              <a:rPr sz="4800" spc="0" baseline="1706" dirty="0">
                <a:latin typeface="Calibri"/>
                <a:cs typeface="Calibri"/>
              </a:rPr>
              <a:t>, </a:t>
            </a: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st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nı</a:t>
            </a:r>
            <a:r>
              <a:rPr sz="4800" spc="0" baseline="1706" dirty="0">
                <a:latin typeface="Calibri"/>
                <a:cs typeface="Calibri"/>
              </a:rPr>
              <a:t>n </a:t>
            </a:r>
            <a:r>
              <a:rPr sz="4800" spc="-4" baseline="1706" dirty="0">
                <a:latin typeface="Calibri"/>
                <a:cs typeface="Calibri"/>
              </a:rPr>
              <a:t>hi</a:t>
            </a:r>
            <a:r>
              <a:rPr sz="4800" spc="14" baseline="1706" dirty="0">
                <a:latin typeface="Calibri"/>
                <a:cs typeface="Calibri"/>
              </a:rPr>
              <a:t>j</a:t>
            </a:r>
            <a:r>
              <a:rPr sz="4800" spc="0" baseline="1706" dirty="0">
                <a:latin typeface="Calibri"/>
                <a:cs typeface="Calibri"/>
              </a:rPr>
              <a:t>ye</a:t>
            </a:r>
            <a:r>
              <a:rPr sz="4800" spc="-4" baseline="1706" dirty="0">
                <a:latin typeface="Calibri"/>
                <a:cs typeface="Calibri"/>
              </a:rPr>
              <a:t>nin</a:t>
            </a:r>
            <a:r>
              <a:rPr sz="4800" spc="0" baseline="1706" dirty="0">
                <a:latin typeface="Calibri"/>
                <a:cs typeface="Calibri"/>
              </a:rPr>
              <a:t>i 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  <a:p>
            <a:pPr marL="12700" marR="391837">
              <a:lnSpc>
                <a:spcPct val="101521"/>
              </a:lnSpc>
            </a:pP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ib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du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4" dirty="0">
                <a:latin typeface="Calibri"/>
                <a:cs typeface="Calibri"/>
              </a:rPr>
              <a:t>u</a:t>
            </a:r>
            <a:r>
              <a:rPr sz="3200" spc="-4" dirty="0">
                <a:latin typeface="Calibri"/>
                <a:cs typeface="Calibri"/>
              </a:rPr>
              <a:t>ml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indi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en </a:t>
            </a:r>
            <a:r>
              <a:rPr sz="3200" spc="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aryo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-9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lıkl</a:t>
            </a:r>
            <a:r>
              <a:rPr sz="3200" spc="0" dirty="0">
                <a:latin typeface="Calibri"/>
                <a:cs typeface="Calibri"/>
              </a:rPr>
              <a:t>arı </a:t>
            </a:r>
            <a:r>
              <a:rPr sz="3200" spc="-4" dirty="0">
                <a:latin typeface="Calibri"/>
                <a:cs typeface="Calibri"/>
              </a:rPr>
              <a:t>işl</a:t>
            </a:r>
            <a:r>
              <a:rPr sz="3200" spc="0" dirty="0">
                <a:latin typeface="Calibri"/>
                <a:cs typeface="Calibri"/>
              </a:rPr>
              <a:t>em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und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dı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ılm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</a:t>
            </a:r>
            <a:r>
              <a:rPr sz="3200" spc="0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 marL="12700" indent="449579">
              <a:lnSpc>
                <a:spcPct val="101725"/>
              </a:lnSpc>
              <a:spcBef>
                <a:spcPts val="5"/>
              </a:spcBef>
            </a:pPr>
            <a:r>
              <a:rPr sz="3200" b="1" spc="9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1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ki</a:t>
            </a:r>
            <a:r>
              <a:rPr sz="3200" spc="4" dirty="0">
                <a:latin typeface="Calibri"/>
                <a:cs typeface="Calibri"/>
              </a:rPr>
              <a:t>ş</a:t>
            </a:r>
            <a:r>
              <a:rPr sz="3200" spc="-4" dirty="0">
                <a:latin typeface="Calibri"/>
                <a:cs typeface="Calibri"/>
              </a:rPr>
              <a:t>is</a:t>
            </a:r>
            <a:r>
              <a:rPr sz="3200" spc="0" dirty="0">
                <a:latin typeface="Calibri"/>
                <a:cs typeface="Calibri"/>
              </a:rPr>
              <a:t>el </a:t>
            </a:r>
            <a:r>
              <a:rPr sz="3200" spc="-4" dirty="0">
                <a:latin typeface="Calibri"/>
                <a:cs typeface="Calibri"/>
              </a:rPr>
              <a:t>ihti</a:t>
            </a:r>
            <a:r>
              <a:rPr sz="3200" spc="0" dirty="0">
                <a:latin typeface="Calibri"/>
                <a:cs typeface="Calibri"/>
              </a:rPr>
              <a:t>yaç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şıl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yan e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ajer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9" dirty="0">
                <a:latin typeface="Calibri"/>
                <a:cs typeface="Calibri"/>
              </a:rPr>
              <a:t>y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ek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sı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ye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bil</a:t>
            </a:r>
            <a:r>
              <a:rPr sz="3200" spc="0" dirty="0">
                <a:latin typeface="Calibri"/>
                <a:cs typeface="Calibri"/>
              </a:rPr>
              <a:t>ec</a:t>
            </a:r>
            <a:r>
              <a:rPr sz="3200" spc="-9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i ya</a:t>
            </a:r>
            <a:r>
              <a:rPr sz="3200" spc="-4" dirty="0">
                <a:latin typeface="Calibri"/>
                <a:cs typeface="Calibri"/>
              </a:rPr>
              <a:t>kınlık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a, ya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1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a ya</a:t>
            </a:r>
            <a:r>
              <a:rPr sz="3200" spc="-4" dirty="0">
                <a:latin typeface="Calibri"/>
                <a:cs typeface="Calibri"/>
              </a:rPr>
              <a:t>kı</a:t>
            </a:r>
            <a:r>
              <a:rPr sz="3200" spc="0" dirty="0">
                <a:latin typeface="Calibri"/>
                <a:cs typeface="Calibri"/>
              </a:rPr>
              <a:t>n 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arak y</a:t>
            </a:r>
            <a:r>
              <a:rPr sz="3200" spc="-9" dirty="0">
                <a:latin typeface="Calibri"/>
                <a:cs typeface="Calibri"/>
              </a:rPr>
              <a:t>e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şti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</a:t>
            </a:r>
            <a:r>
              <a:rPr sz="3200" spc="0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547176" cy="39039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 o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ar</a:t>
            </a:r>
            <a:r>
              <a:rPr sz="4800" spc="-4" baseline="3413" dirty="0">
                <a:latin typeface="Calibri"/>
                <a:cs typeface="Calibri"/>
              </a:rPr>
              <a:t>ı</a:t>
            </a:r>
            <a:r>
              <a:rPr sz="4800" spc="0" baseline="3413" dirty="0">
                <a:latin typeface="Calibri"/>
                <a:cs typeface="Calibri"/>
              </a:rPr>
              <a:t>, 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o</a:t>
            </a:r>
            <a:r>
              <a:rPr sz="4800" spc="-4" baseline="3413" dirty="0">
                <a:latin typeface="Calibri"/>
                <a:cs typeface="Calibri"/>
              </a:rPr>
              <a:t>ğ</a:t>
            </a:r>
            <a:r>
              <a:rPr sz="4800" spc="0" baseline="3413" dirty="0">
                <a:latin typeface="Calibri"/>
                <a:cs typeface="Calibri"/>
              </a:rPr>
              <a:t>r</a:t>
            </a:r>
            <a:r>
              <a:rPr sz="4800" spc="-4" baseline="3413" dirty="0">
                <a:latin typeface="Calibri"/>
                <a:cs typeface="Calibri"/>
              </a:rPr>
              <a:t>ud</a:t>
            </a:r>
            <a:r>
              <a:rPr sz="4800" spc="0" baseline="3413" dirty="0">
                <a:latin typeface="Calibri"/>
                <a:cs typeface="Calibri"/>
              </a:rPr>
              <a:t>an </a:t>
            </a:r>
            <a:r>
              <a:rPr sz="4800" spc="4" baseline="3413" dirty="0">
                <a:latin typeface="Calibri"/>
                <a:cs typeface="Calibri"/>
              </a:rPr>
              <a:t>v</a:t>
            </a:r>
            <a:r>
              <a:rPr sz="4800" spc="0" baseline="3413" dirty="0">
                <a:latin typeface="Calibri"/>
                <a:cs typeface="Calibri"/>
              </a:rPr>
              <a:t>e ye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er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i </a:t>
            </a:r>
            <a:r>
              <a:rPr sz="4800" spc="4" baseline="3413" dirty="0">
                <a:latin typeface="Calibri"/>
                <a:cs typeface="Calibri"/>
              </a:rPr>
              <a:t>g</a:t>
            </a:r>
            <a:r>
              <a:rPr sz="4800" spc="-4" baseline="3413" dirty="0">
                <a:latin typeface="Calibri"/>
                <a:cs typeface="Calibri"/>
              </a:rPr>
              <a:t>ü</a:t>
            </a:r>
            <a:r>
              <a:rPr sz="4800" spc="0" baseline="3413" dirty="0">
                <a:latin typeface="Calibri"/>
                <a:cs typeface="Calibri"/>
              </a:rPr>
              <a:t>n </a:t>
            </a:r>
            <a:r>
              <a:rPr sz="4800" spc="-4" baseline="3413" dirty="0">
                <a:latin typeface="Calibri"/>
                <a:cs typeface="Calibri"/>
              </a:rPr>
              <a:t>ışı</a:t>
            </a:r>
            <a:r>
              <a:rPr sz="4800" spc="4" baseline="3413" dirty="0">
                <a:latin typeface="Calibri"/>
                <a:cs typeface="Calibri"/>
              </a:rPr>
              <a:t>ğ</a:t>
            </a:r>
            <a:r>
              <a:rPr sz="4800" spc="0" baseline="3413" dirty="0">
                <a:latin typeface="Calibri"/>
                <a:cs typeface="Calibri"/>
              </a:rPr>
              <a:t>ı</a:t>
            </a:r>
            <a:endParaRPr sz="3200" dirty="0">
              <a:latin typeface="Calibri"/>
              <a:cs typeface="Calibri"/>
            </a:endParaRPr>
          </a:p>
          <a:p>
            <a:pPr marL="12700" marR="61036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il</a:t>
            </a:r>
            <a:r>
              <a:rPr sz="4800" spc="0" baseline="1706" dirty="0">
                <a:latin typeface="Calibri"/>
                <a:cs typeface="Calibri"/>
              </a:rPr>
              <a:t>e ay</a:t>
            </a:r>
            <a:r>
              <a:rPr sz="4800" spc="-4" baseline="1706" dirty="0">
                <a:latin typeface="Calibri"/>
                <a:cs typeface="Calibri"/>
              </a:rPr>
              <a:t>dınl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bil</a:t>
            </a:r>
            <a:r>
              <a:rPr sz="4800" spc="0" baseline="1706" dirty="0">
                <a:latin typeface="Calibri"/>
                <a:cs typeface="Calibri"/>
              </a:rPr>
              <a:t>ecek 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numd</a:t>
            </a:r>
            <a:r>
              <a:rPr sz="4800" spc="0" baseline="1706" dirty="0">
                <a:latin typeface="Calibri"/>
                <a:cs typeface="Calibri"/>
              </a:rPr>
              <a:t>a, 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an 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endParaRPr sz="3200" dirty="0">
              <a:latin typeface="Calibri"/>
              <a:cs typeface="Calibri"/>
            </a:endParaRPr>
          </a:p>
          <a:p>
            <a:pPr marL="12700" marR="82292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du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arı </a:t>
            </a:r>
            <a:r>
              <a:rPr sz="3200" spc="-4" dirty="0">
                <a:latin typeface="Calibri"/>
                <a:cs typeface="Calibri"/>
              </a:rPr>
              <a:t>düz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ü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ay</a:t>
            </a:r>
            <a:r>
              <a:rPr sz="3200" spc="-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mizl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bil</a:t>
            </a:r>
            <a:r>
              <a:rPr sz="3200" spc="0" dirty="0">
                <a:latin typeface="Calibri"/>
                <a:cs typeface="Calibri"/>
              </a:rPr>
              <a:t>ecek </a:t>
            </a:r>
            <a:r>
              <a:rPr sz="3200" spc="-4" dirty="0">
                <a:latin typeface="Calibri"/>
                <a:cs typeface="Calibri"/>
              </a:rPr>
              <a:t>nit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likt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 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1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f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ksi</a:t>
            </a:r>
            <a:r>
              <a:rPr sz="3200" spc="0" dirty="0">
                <a:latin typeface="Calibri"/>
                <a:cs typeface="Calibri"/>
              </a:rPr>
              <a:t>yon 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aç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nıl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kim</a:t>
            </a:r>
            <a:r>
              <a:rPr sz="3200" spc="0" dirty="0">
                <a:latin typeface="Calibri"/>
                <a:cs typeface="Calibri"/>
              </a:rPr>
              <a:t>ya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al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dd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ere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aya</a:t>
            </a:r>
            <a:r>
              <a:rPr sz="3200" spc="-4" dirty="0">
                <a:latin typeface="Calibri"/>
                <a:cs typeface="Calibri"/>
              </a:rPr>
              <a:t>nıkl</a:t>
            </a:r>
            <a:r>
              <a:rPr sz="3200" spc="0" dirty="0">
                <a:latin typeface="Calibri"/>
                <a:cs typeface="Calibri"/>
              </a:rPr>
              <a:t>ı 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 Yer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ö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eri </a:t>
            </a:r>
            <a:r>
              <a:rPr sz="3200" u="sng" spc="-4" dirty="0">
                <a:latin typeface="Calibri"/>
                <a:cs typeface="Calibri"/>
              </a:rPr>
              <a:t>d</a:t>
            </a:r>
            <a:r>
              <a:rPr sz="3200" u="sng" spc="0" dirty="0">
                <a:latin typeface="Calibri"/>
                <a:cs typeface="Calibri"/>
              </a:rPr>
              <a:t>aya</a:t>
            </a:r>
            <a:r>
              <a:rPr sz="3200" u="sng" spc="-4" dirty="0">
                <a:latin typeface="Calibri"/>
                <a:cs typeface="Calibri"/>
              </a:rPr>
              <a:t>nıklı</a:t>
            </a:r>
            <a:r>
              <a:rPr sz="3200" u="sng" spc="0" dirty="0">
                <a:latin typeface="Calibri"/>
                <a:cs typeface="Calibri"/>
              </a:rPr>
              <a:t>, </a:t>
            </a:r>
            <a:r>
              <a:rPr sz="3200" u="sng" spc="-4" dirty="0">
                <a:latin typeface="Calibri"/>
                <a:cs typeface="Calibri"/>
              </a:rPr>
              <a:t>k</a:t>
            </a:r>
            <a:r>
              <a:rPr sz="3200" u="sng" spc="0" dirty="0">
                <a:latin typeface="Calibri"/>
                <a:cs typeface="Calibri"/>
              </a:rPr>
              <a:t>ay</a:t>
            </a:r>
            <a:r>
              <a:rPr sz="3200" u="sng" spc="4" dirty="0">
                <a:latin typeface="Calibri"/>
                <a:cs typeface="Calibri"/>
              </a:rPr>
              <a:t>g</a:t>
            </a:r>
            <a:r>
              <a:rPr sz="3200" u="sng" spc="0" dirty="0">
                <a:latin typeface="Calibri"/>
                <a:cs typeface="Calibri"/>
              </a:rPr>
              <a:t>an o</a:t>
            </a:r>
            <a:r>
              <a:rPr sz="3200" u="sng" spc="-14" dirty="0">
                <a:latin typeface="Calibri"/>
                <a:cs typeface="Calibri"/>
              </a:rPr>
              <a:t>l</a:t>
            </a:r>
            <a:r>
              <a:rPr sz="3200" u="sng" spc="-4" dirty="0">
                <a:latin typeface="Calibri"/>
                <a:cs typeface="Calibri"/>
              </a:rPr>
              <a:t>m</a:t>
            </a:r>
            <a:r>
              <a:rPr sz="3200" u="sng" spc="0" dirty="0">
                <a:latin typeface="Calibri"/>
                <a:cs typeface="Calibri"/>
              </a:rPr>
              <a:t>ayan </a:t>
            </a:r>
            <a:r>
              <a:rPr sz="3200" u="sng" spc="-4" dirty="0">
                <a:latin typeface="Calibri"/>
                <a:cs typeface="Calibri"/>
              </a:rPr>
              <a:t>v</a:t>
            </a:r>
            <a:r>
              <a:rPr sz="3200" u="sng" spc="0" dirty="0">
                <a:latin typeface="Calibri"/>
                <a:cs typeface="Calibri"/>
              </a:rPr>
              <a:t>e </a:t>
            </a:r>
            <a:r>
              <a:rPr sz="3200" u="sng" spc="4" dirty="0">
                <a:latin typeface="Calibri"/>
                <a:cs typeface="Calibri"/>
              </a:rPr>
              <a:t>g</a:t>
            </a:r>
            <a:r>
              <a:rPr sz="3200" u="sng" spc="-4" dirty="0">
                <a:latin typeface="Calibri"/>
                <a:cs typeface="Calibri"/>
              </a:rPr>
              <a:t>ü</a:t>
            </a:r>
            <a:r>
              <a:rPr sz="3200" u="sng" spc="0" dirty="0">
                <a:latin typeface="Calibri"/>
                <a:cs typeface="Calibri"/>
              </a:rPr>
              <a:t>r</a:t>
            </a:r>
            <a:r>
              <a:rPr sz="3200" u="sng" spc="-4" dirty="0">
                <a:latin typeface="Calibri"/>
                <a:cs typeface="Calibri"/>
              </a:rPr>
              <a:t>ültü</a:t>
            </a:r>
            <a:r>
              <a:rPr sz="3200" u="sng" spc="0" dirty="0">
                <a:latin typeface="Calibri"/>
                <a:cs typeface="Calibri"/>
              </a:rPr>
              <a:t>yü e</a:t>
            </a:r>
            <a:r>
              <a:rPr sz="3200" u="sng" spc="-4" dirty="0">
                <a:latin typeface="Calibri"/>
                <a:cs typeface="Calibri"/>
              </a:rPr>
              <a:t>n</a:t>
            </a:r>
            <a:r>
              <a:rPr sz="3200" u="sng" spc="4" dirty="0">
                <a:latin typeface="Calibri"/>
                <a:cs typeface="Calibri"/>
              </a:rPr>
              <a:t>g</a:t>
            </a:r>
            <a:r>
              <a:rPr sz="3200" u="sng" spc="0" dirty="0">
                <a:latin typeface="Calibri"/>
                <a:cs typeface="Calibri"/>
              </a:rPr>
              <a:t>e</a:t>
            </a:r>
            <a:r>
              <a:rPr sz="3200" u="sng" spc="-4" dirty="0">
                <a:latin typeface="Calibri"/>
                <a:cs typeface="Calibri"/>
              </a:rPr>
              <a:t>ll</a:t>
            </a:r>
            <a:r>
              <a:rPr sz="3200" u="sng" spc="0" dirty="0">
                <a:latin typeface="Calibri"/>
                <a:cs typeface="Calibri"/>
              </a:rPr>
              <a:t>eyen </a:t>
            </a:r>
            <a:r>
              <a:rPr sz="3200" u="sng" spc="-4" dirty="0">
                <a:latin typeface="Calibri"/>
                <a:cs typeface="Calibri"/>
              </a:rPr>
              <a:t>m</a:t>
            </a:r>
            <a:r>
              <a:rPr sz="3200" u="sng" spc="0" dirty="0">
                <a:latin typeface="Calibri"/>
                <a:cs typeface="Calibri"/>
              </a:rPr>
              <a:t>a</a:t>
            </a:r>
            <a:r>
              <a:rPr sz="3200" u="sng" spc="-4" dirty="0">
                <a:latin typeface="Calibri"/>
                <a:cs typeface="Calibri"/>
              </a:rPr>
              <a:t>lz</a:t>
            </a:r>
            <a:r>
              <a:rPr sz="3200" u="sng" spc="0" dirty="0">
                <a:latin typeface="Calibri"/>
                <a:cs typeface="Calibri"/>
              </a:rPr>
              <a:t>e</a:t>
            </a:r>
            <a:r>
              <a:rPr sz="3200" u="sng" spc="-4" dirty="0">
                <a:latin typeface="Calibri"/>
                <a:cs typeface="Calibri"/>
              </a:rPr>
              <a:t>m</a:t>
            </a:r>
            <a:r>
              <a:rPr sz="3200" u="sng" spc="0" dirty="0">
                <a:latin typeface="Calibri"/>
                <a:cs typeface="Calibri"/>
              </a:rPr>
              <a:t>e</a:t>
            </a:r>
            <a:r>
              <a:rPr sz="3200" u="sng" spc="-4" dirty="0">
                <a:latin typeface="Calibri"/>
                <a:cs typeface="Calibri"/>
              </a:rPr>
              <a:t>l</a:t>
            </a:r>
            <a:r>
              <a:rPr sz="3200" u="sng" spc="0" dirty="0">
                <a:latin typeface="Calibri"/>
                <a:cs typeface="Calibri"/>
              </a:rPr>
              <a:t>er</a:t>
            </a:r>
            <a:r>
              <a:rPr sz="3200" u="sng" spc="-14" dirty="0">
                <a:latin typeface="Calibri"/>
                <a:cs typeface="Calibri"/>
              </a:rPr>
              <a:t>d</a:t>
            </a:r>
            <a:r>
              <a:rPr sz="3200" u="sng" spc="0" dirty="0">
                <a:latin typeface="Calibri"/>
                <a:cs typeface="Calibri"/>
              </a:rPr>
              <a:t>en </a:t>
            </a:r>
            <a:r>
              <a:rPr sz="3200" spc="0" dirty="0">
                <a:latin typeface="Calibri"/>
                <a:cs typeface="Calibri"/>
              </a:rPr>
              <a:t>ya</a:t>
            </a:r>
            <a:r>
              <a:rPr sz="3200" spc="-4" dirty="0">
                <a:latin typeface="Calibri"/>
                <a:cs typeface="Calibri"/>
              </a:rPr>
              <a:t>pılm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23815"/>
            <a:ext cx="7861220" cy="49204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554"/>
              </a:lnSpc>
              <a:spcBef>
                <a:spcPts val="177"/>
              </a:spcBef>
            </a:pPr>
            <a:r>
              <a:rPr sz="4800" b="1" spc="9" baseline="2815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4800" spc="-4" baseline="2560" dirty="0">
                <a:latin typeface="Calibri"/>
                <a:cs typeface="Calibri"/>
              </a:rPr>
              <a:t>Ç</a:t>
            </a:r>
            <a:r>
              <a:rPr sz="4800" spc="-9" baseline="2560" dirty="0">
                <a:latin typeface="Calibri"/>
                <a:cs typeface="Calibri"/>
              </a:rPr>
              <a:t>a</a:t>
            </a:r>
            <a:r>
              <a:rPr sz="4800" spc="4" baseline="2560" dirty="0">
                <a:latin typeface="Calibri"/>
                <a:cs typeface="Calibri"/>
              </a:rPr>
              <a:t>ğ</a:t>
            </a:r>
            <a:r>
              <a:rPr sz="4800" spc="0" baseline="2560" dirty="0">
                <a:latin typeface="Calibri"/>
                <a:cs typeface="Calibri"/>
              </a:rPr>
              <a:t>rı </a:t>
            </a:r>
            <a:r>
              <a:rPr sz="4800" spc="-4" baseline="2560" dirty="0">
                <a:latin typeface="Calibri"/>
                <a:cs typeface="Calibri"/>
              </a:rPr>
              <a:t>zil</a:t>
            </a:r>
            <a:r>
              <a:rPr sz="4800" spc="0" baseline="2560" dirty="0">
                <a:latin typeface="Calibri"/>
                <a:cs typeface="Calibri"/>
              </a:rPr>
              <a:t>i </a:t>
            </a:r>
            <a:r>
              <a:rPr sz="4800" spc="-4" baseline="2560" dirty="0">
                <a:latin typeface="Calibri"/>
                <a:cs typeface="Calibri"/>
              </a:rPr>
              <a:t>h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st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n</a:t>
            </a:r>
            <a:r>
              <a:rPr sz="4800" spc="4" baseline="2560" dirty="0">
                <a:latin typeface="Calibri"/>
                <a:cs typeface="Calibri"/>
              </a:rPr>
              <a:t>ı</a:t>
            </a:r>
            <a:r>
              <a:rPr sz="4800" spc="0" baseline="2560" dirty="0">
                <a:latin typeface="Calibri"/>
                <a:cs typeface="Calibri"/>
              </a:rPr>
              <a:t>n </a:t>
            </a:r>
            <a:r>
              <a:rPr sz="4800" spc="-4" baseline="2560" dirty="0">
                <a:latin typeface="Calibri"/>
                <a:cs typeface="Calibri"/>
              </a:rPr>
              <a:t>h</a:t>
            </a:r>
            <a:r>
              <a:rPr sz="4800" spc="0" baseline="2560" dirty="0">
                <a:latin typeface="Calibri"/>
                <a:cs typeface="Calibri"/>
              </a:rPr>
              <a:t>er </a:t>
            </a:r>
            <a:r>
              <a:rPr sz="4800" spc="-4" baseline="2560" dirty="0">
                <a:latin typeface="Calibri"/>
                <a:cs typeface="Calibri"/>
              </a:rPr>
              <a:t>z</a:t>
            </a:r>
            <a:r>
              <a:rPr sz="4800" spc="14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m</a:t>
            </a:r>
            <a:r>
              <a:rPr sz="4800" spc="0" baseline="2560" dirty="0">
                <a:latin typeface="Calibri"/>
                <a:cs typeface="Calibri"/>
              </a:rPr>
              <a:t>an ra</a:t>
            </a:r>
            <a:r>
              <a:rPr sz="4800" spc="-4" baseline="2560" dirty="0">
                <a:latin typeface="Calibri"/>
                <a:cs typeface="Calibri"/>
              </a:rPr>
              <a:t>h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tlıkl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17"/>
              </a:spcBef>
            </a:pPr>
            <a:r>
              <a:rPr sz="4800" spc="-4" baseline="1706" dirty="0">
                <a:latin typeface="Calibri"/>
                <a:cs typeface="Calibri"/>
              </a:rPr>
              <a:t>ul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ş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bil</a:t>
            </a:r>
            <a:r>
              <a:rPr sz="4800" spc="0" baseline="1706" dirty="0">
                <a:latin typeface="Calibri"/>
                <a:cs typeface="Calibri"/>
              </a:rPr>
              <a:t>ece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0" baseline="1706" dirty="0">
                <a:latin typeface="Calibri"/>
                <a:cs typeface="Calibri"/>
              </a:rPr>
              <a:t>i yer</a:t>
            </a:r>
            <a:r>
              <a:rPr sz="4800" spc="-1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e o</a:t>
            </a:r>
            <a:r>
              <a:rPr sz="4800" spc="-4" baseline="1706" dirty="0">
                <a:latin typeface="Calibri"/>
                <a:cs typeface="Calibri"/>
              </a:rPr>
              <a:t>lm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lı</a:t>
            </a:r>
            <a:r>
              <a:rPr sz="4800" spc="0" baseline="1706" dirty="0">
                <a:latin typeface="Calibri"/>
                <a:cs typeface="Calibri"/>
              </a:rPr>
              <a:t>, </a:t>
            </a:r>
            <a:r>
              <a:rPr sz="4800" spc="-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yo 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tu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tl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1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ça</a:t>
            </a:r>
            <a:r>
              <a:rPr sz="3200" spc="-4" dirty="0">
                <a:latin typeface="Calibri"/>
                <a:cs typeface="Calibri"/>
              </a:rPr>
              <a:t>lış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du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um</a:t>
            </a:r>
            <a:r>
              <a:rPr sz="3200" spc="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bulun</a:t>
            </a:r>
            <a:r>
              <a:rPr sz="3200" spc="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</a:t>
            </a:r>
            <a:r>
              <a:rPr sz="3200" spc="0" dirty="0">
                <a:latin typeface="Calibri"/>
                <a:cs typeface="Calibri"/>
              </a:rPr>
              <a:t>,</a:t>
            </a:r>
            <a:r>
              <a:rPr sz="3200" spc="1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re</a:t>
            </a:r>
            <a:r>
              <a:rPr sz="3200" spc="-4" dirty="0">
                <a:latin typeface="Calibri"/>
                <a:cs typeface="Calibri"/>
              </a:rPr>
              <a:t>f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-9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eri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tu</a:t>
            </a:r>
            <a:r>
              <a:rPr sz="3200" spc="1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et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yo</a:t>
            </a:r>
            <a:r>
              <a:rPr sz="3200" spc="-4" dirty="0">
                <a:latin typeface="Calibri"/>
                <a:cs typeface="Calibri"/>
              </a:rPr>
              <a:t>nu</a:t>
            </a:r>
            <a:r>
              <a:rPr sz="3200" spc="0" dirty="0">
                <a:latin typeface="Calibri"/>
                <a:cs typeface="Calibri"/>
              </a:rPr>
              <a:t>n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çer</a:t>
            </a:r>
            <a:r>
              <a:rPr sz="3200" spc="-4" dirty="0">
                <a:latin typeface="Calibri"/>
                <a:cs typeface="Calibri"/>
              </a:rPr>
              <a:t>id</a:t>
            </a:r>
            <a:r>
              <a:rPr sz="3200" spc="0" dirty="0">
                <a:latin typeface="Calibri"/>
                <a:cs typeface="Calibri"/>
              </a:rPr>
              <a:t>en </a:t>
            </a:r>
            <a:r>
              <a:rPr sz="3200" spc="-4" dirty="0">
                <a:latin typeface="Calibri"/>
                <a:cs typeface="Calibri"/>
              </a:rPr>
              <a:t>kilitl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i</a:t>
            </a:r>
            <a:r>
              <a:rPr sz="3200" spc="1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nusund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1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yar</a:t>
            </a:r>
            <a:r>
              <a:rPr sz="3200" spc="-4" dirty="0">
                <a:latin typeface="Calibri"/>
                <a:cs typeface="Calibri"/>
              </a:rPr>
              <a:t>ılm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ı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tu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et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pıl</a:t>
            </a:r>
            <a:r>
              <a:rPr sz="3200" spc="0" dirty="0">
                <a:latin typeface="Calibri"/>
                <a:cs typeface="Calibri"/>
              </a:rPr>
              <a:t>arı </a:t>
            </a:r>
            <a:r>
              <a:rPr sz="3200" spc="4" dirty="0">
                <a:latin typeface="Calibri"/>
                <a:cs typeface="Calibri"/>
              </a:rPr>
              <a:t>d</a:t>
            </a:r>
            <a:r>
              <a:rPr sz="3200" spc="-4" dirty="0">
                <a:latin typeface="Calibri"/>
                <a:cs typeface="Calibri"/>
              </a:rPr>
              <a:t>ış</a:t>
            </a:r>
            <a:r>
              <a:rPr sz="3200" spc="0" dirty="0">
                <a:latin typeface="Calibri"/>
                <a:cs typeface="Calibri"/>
              </a:rPr>
              <a:t>arı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ru aç</a:t>
            </a:r>
            <a:r>
              <a:rPr sz="3200" spc="-4" dirty="0">
                <a:latin typeface="Calibri"/>
                <a:cs typeface="Calibri"/>
              </a:rPr>
              <a:t>ıl</a:t>
            </a:r>
            <a:r>
              <a:rPr sz="3200" spc="0" dirty="0">
                <a:latin typeface="Calibri"/>
                <a:cs typeface="Calibri"/>
              </a:rPr>
              <a:t>acak 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kild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düz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</a:t>
            </a:r>
            <a:r>
              <a:rPr sz="3200" spc="0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 marL="462279" marR="61714">
              <a:lnSpc>
                <a:spcPts val="3900"/>
              </a:lnSpc>
              <a:spcBef>
                <a:spcPts val="195"/>
              </a:spcBef>
            </a:pPr>
            <a:r>
              <a:rPr sz="4800" b="1" spc="9" baseline="1877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4800" spc="0" baseline="1706" dirty="0">
                <a:latin typeface="Calibri"/>
                <a:cs typeface="Calibri"/>
              </a:rPr>
              <a:t>Te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er</a:t>
            </a:r>
            <a:r>
              <a:rPr sz="4800" spc="-14" baseline="1706" dirty="0">
                <a:latin typeface="Calibri"/>
                <a:cs typeface="Calibri"/>
              </a:rPr>
              <a:t>l</a:t>
            </a:r>
            <a:r>
              <a:rPr sz="4800" spc="-9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kl</a:t>
            </a:r>
            <a:r>
              <a:rPr sz="4800" spc="0" baseline="1706" dirty="0">
                <a:latin typeface="Calibri"/>
                <a:cs typeface="Calibri"/>
              </a:rPr>
              <a:t>i ya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ar,</a:t>
            </a:r>
            <a:r>
              <a:rPr sz="4800" spc="19" baseline="1706" dirty="0">
                <a:latin typeface="Calibri"/>
                <a:cs typeface="Calibri"/>
              </a:rPr>
              <a:t> 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er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kl</a:t>
            </a:r>
            <a:r>
              <a:rPr sz="4800" spc="0" baseline="1706" dirty="0">
                <a:latin typeface="Calibri"/>
                <a:cs typeface="Calibri"/>
              </a:rPr>
              <a:t>i</a:t>
            </a:r>
            <a:r>
              <a:rPr sz="4800" spc="14" baseline="1706" dirty="0">
                <a:latin typeface="Calibri"/>
                <a:cs typeface="Calibri"/>
              </a:rPr>
              <a:t> 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ye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er,</a:t>
            </a:r>
            <a:endParaRPr sz="3200">
              <a:latin typeface="Calibri"/>
              <a:cs typeface="Calibri"/>
            </a:endParaRPr>
          </a:p>
          <a:p>
            <a:pPr marL="12700" marR="133093">
              <a:lnSpc>
                <a:spcPct val="101521"/>
              </a:lnSpc>
            </a:pP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oş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ye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ça</a:t>
            </a:r>
            <a:r>
              <a:rPr sz="3200" spc="-4" dirty="0">
                <a:latin typeface="Calibri"/>
                <a:cs typeface="Calibri"/>
              </a:rPr>
              <a:t>lış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ara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9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pm</a:t>
            </a:r>
            <a:r>
              <a:rPr sz="3200" spc="0" dirty="0">
                <a:latin typeface="Calibri"/>
                <a:cs typeface="Calibri"/>
              </a:rPr>
              <a:t>aya</a:t>
            </a:r>
            <a:r>
              <a:rPr sz="3200" spc="-9" dirty="0">
                <a:latin typeface="Calibri"/>
                <a:cs typeface="Calibri"/>
              </a:rPr>
              <a:t>c</a:t>
            </a:r>
            <a:r>
              <a:rPr sz="3200" spc="0" dirty="0">
                <a:latin typeface="Calibri"/>
                <a:cs typeface="Calibri"/>
              </a:rPr>
              <a:t>ak 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kild</a:t>
            </a:r>
            <a:r>
              <a:rPr sz="3200" spc="0" dirty="0">
                <a:latin typeface="Calibri"/>
                <a:cs typeface="Calibri"/>
              </a:rPr>
              <a:t>e, </a:t>
            </a:r>
            <a:r>
              <a:rPr sz="3200" spc="4" dirty="0">
                <a:latin typeface="Calibri"/>
                <a:cs typeface="Calibri"/>
              </a:rPr>
              <a:t>f</a:t>
            </a:r>
            <a:r>
              <a:rPr sz="3200" spc="0" dirty="0">
                <a:latin typeface="Calibri"/>
                <a:cs typeface="Calibri"/>
              </a:rPr>
              <a:t>re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eri </a:t>
            </a:r>
            <a:r>
              <a:rPr sz="3200" spc="-4" dirty="0">
                <a:latin typeface="Calibri"/>
                <a:cs typeface="Calibri"/>
              </a:rPr>
              <a:t>ki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itl</a:t>
            </a:r>
            <a:r>
              <a:rPr sz="3200" spc="0" dirty="0">
                <a:latin typeface="Calibri"/>
                <a:cs typeface="Calibri"/>
              </a:rPr>
              <a:t>i 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arak </a:t>
            </a:r>
            <a:r>
              <a:rPr sz="3200" spc="-4" dirty="0">
                <a:latin typeface="Calibri"/>
                <a:cs typeface="Calibri"/>
              </a:rPr>
              <a:t>bı</a:t>
            </a:r>
            <a:r>
              <a:rPr sz="3200" spc="0" dirty="0">
                <a:latin typeface="Calibri"/>
                <a:cs typeface="Calibri"/>
              </a:rPr>
              <a:t>ra</a:t>
            </a:r>
            <a:r>
              <a:rPr sz="3200" spc="-4" dirty="0">
                <a:latin typeface="Calibri"/>
                <a:cs typeface="Calibri"/>
              </a:rPr>
              <a:t>kıl</a:t>
            </a:r>
            <a:r>
              <a:rPr sz="3200" spc="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</a:t>
            </a:r>
            <a:r>
              <a:rPr sz="3200" spc="0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23815"/>
            <a:ext cx="7869877" cy="29362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036">
              <a:lnSpc>
                <a:spcPts val="3554"/>
              </a:lnSpc>
              <a:spcBef>
                <a:spcPts val="177"/>
              </a:spcBef>
            </a:pPr>
            <a:r>
              <a:rPr sz="4800" b="1" spc="9" baseline="2815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4800" spc="0" baseline="2560" dirty="0">
                <a:latin typeface="Calibri"/>
                <a:cs typeface="Calibri"/>
              </a:rPr>
              <a:t>De</a:t>
            </a:r>
            <a:r>
              <a:rPr sz="4800" spc="-4" baseline="2560" dirty="0">
                <a:latin typeface="Calibri"/>
                <a:cs typeface="Calibri"/>
              </a:rPr>
              <a:t>st</a:t>
            </a:r>
            <a:r>
              <a:rPr sz="4800" spc="0" baseline="2560" dirty="0">
                <a:latin typeface="Calibri"/>
                <a:cs typeface="Calibri"/>
              </a:rPr>
              <a:t>e</a:t>
            </a:r>
            <a:r>
              <a:rPr sz="4800" spc="-4" baseline="2560" dirty="0">
                <a:latin typeface="Calibri"/>
                <a:cs typeface="Calibri"/>
              </a:rPr>
              <a:t>kl</a:t>
            </a:r>
            <a:r>
              <a:rPr sz="4800" spc="0" baseline="2560" dirty="0">
                <a:latin typeface="Calibri"/>
                <a:cs typeface="Calibri"/>
              </a:rPr>
              <a:t>i y</a:t>
            </a:r>
            <a:r>
              <a:rPr sz="4800" spc="-4" baseline="2560" dirty="0">
                <a:latin typeface="Calibri"/>
                <a:cs typeface="Calibri"/>
              </a:rPr>
              <a:t>ü</a:t>
            </a:r>
            <a:r>
              <a:rPr sz="4800" spc="0" baseline="2560" dirty="0">
                <a:latin typeface="Calibri"/>
                <a:cs typeface="Calibri"/>
              </a:rPr>
              <a:t>r</a:t>
            </a:r>
            <a:r>
              <a:rPr sz="4800" spc="-4" baseline="2560" dirty="0">
                <a:latin typeface="Calibri"/>
                <a:cs typeface="Calibri"/>
              </a:rPr>
              <a:t>ü</a:t>
            </a:r>
            <a:r>
              <a:rPr sz="4800" spc="0" baseline="2560" dirty="0">
                <a:latin typeface="Calibri"/>
                <a:cs typeface="Calibri"/>
              </a:rPr>
              <a:t>ye</a:t>
            </a:r>
            <a:r>
              <a:rPr sz="4800" spc="-4" baseline="2560" dirty="0">
                <a:latin typeface="Calibri"/>
                <a:cs typeface="Calibri"/>
              </a:rPr>
              <a:t>bil</a:t>
            </a:r>
            <a:r>
              <a:rPr sz="4800" spc="0" baseline="2560" dirty="0">
                <a:latin typeface="Calibri"/>
                <a:cs typeface="Calibri"/>
              </a:rPr>
              <a:t>en </a:t>
            </a:r>
            <a:r>
              <a:rPr sz="4800" spc="-4" baseline="2560" dirty="0">
                <a:latin typeface="Calibri"/>
                <a:cs typeface="Calibri"/>
              </a:rPr>
              <a:t>h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s</a:t>
            </a:r>
            <a:r>
              <a:rPr sz="4800" spc="4" baseline="2560" dirty="0">
                <a:latin typeface="Calibri"/>
                <a:cs typeface="Calibri"/>
              </a:rPr>
              <a:t>t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l</a:t>
            </a:r>
            <a:r>
              <a:rPr sz="4800" spc="0" baseline="2560" dirty="0">
                <a:latin typeface="Calibri"/>
                <a:cs typeface="Calibri"/>
              </a:rPr>
              <a:t>ar</a:t>
            </a:r>
            <a:r>
              <a:rPr sz="4800" spc="-4" baseline="2560" dirty="0">
                <a:latin typeface="Calibri"/>
                <a:cs typeface="Calibri"/>
              </a:rPr>
              <a:t>ı</a:t>
            </a:r>
            <a:r>
              <a:rPr sz="4800" spc="0" baseline="2560" dirty="0">
                <a:latin typeface="Calibri"/>
                <a:cs typeface="Calibri"/>
              </a:rPr>
              <a:t>n </a:t>
            </a:r>
            <a:r>
              <a:rPr sz="4800" spc="-4" baseline="2560" dirty="0">
                <a:latin typeface="Calibri"/>
                <a:cs typeface="Calibri"/>
              </a:rPr>
              <a:t>ku</a:t>
            </a:r>
            <a:r>
              <a:rPr sz="4800" spc="4" baseline="2560" dirty="0">
                <a:latin typeface="Calibri"/>
                <a:cs typeface="Calibri"/>
              </a:rPr>
              <a:t>l</a:t>
            </a:r>
            <a:r>
              <a:rPr sz="4800" spc="-4" baseline="2560" dirty="0">
                <a:latin typeface="Calibri"/>
                <a:cs typeface="Calibri"/>
              </a:rPr>
              <a:t>l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ndı</a:t>
            </a:r>
            <a:r>
              <a:rPr sz="4800" spc="4" baseline="2560" dirty="0">
                <a:latin typeface="Calibri"/>
                <a:cs typeface="Calibri"/>
              </a:rPr>
              <a:t>ğ</a:t>
            </a:r>
            <a:r>
              <a:rPr sz="4800" spc="0" baseline="2560" dirty="0">
                <a:latin typeface="Calibri"/>
                <a:cs typeface="Calibri"/>
              </a:rPr>
              <a:t>ı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ts val="3900"/>
              </a:lnSpc>
              <a:spcBef>
                <a:spcPts val="17"/>
              </a:spcBef>
            </a:pPr>
            <a:r>
              <a:rPr sz="4800" spc="-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st</a:t>
            </a:r>
            <a:r>
              <a:rPr sz="4800" spc="0" baseline="1706" dirty="0">
                <a:latin typeface="Calibri"/>
                <a:cs typeface="Calibri"/>
              </a:rPr>
              <a:t>on ya 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4" baseline="1706" dirty="0">
                <a:latin typeface="Calibri"/>
                <a:cs typeface="Calibri"/>
              </a:rPr>
              <a:t>t</a:t>
            </a:r>
            <a:r>
              <a:rPr sz="4800" spc="-4" baseline="1706" dirty="0">
                <a:latin typeface="Calibri"/>
                <a:cs typeface="Calibri"/>
              </a:rPr>
              <a:t>u</a:t>
            </a:r>
            <a:r>
              <a:rPr sz="4800" spc="0" baseline="1706" dirty="0">
                <a:latin typeface="Calibri"/>
                <a:cs typeface="Calibri"/>
              </a:rPr>
              <a:t>k 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0" baseline="1706" dirty="0">
                <a:latin typeface="Calibri"/>
                <a:cs typeface="Calibri"/>
              </a:rPr>
              <a:t>i 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ay </a:t>
            </a:r>
            <a:r>
              <a:rPr sz="4800" spc="-4" baseline="1706" dirty="0">
                <a:latin typeface="Calibri"/>
                <a:cs typeface="Calibri"/>
              </a:rPr>
              <a:t>ul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ş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bil</a:t>
            </a:r>
            <a:r>
              <a:rPr sz="4800" spc="0" baseline="1706" dirty="0">
                <a:latin typeface="Calibri"/>
                <a:cs typeface="Calibri"/>
              </a:rPr>
              <a:t>ece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0" baseline="1706" dirty="0">
                <a:latin typeface="Calibri"/>
                <a:cs typeface="Calibri"/>
              </a:rPr>
              <a:t>i</a:t>
            </a:r>
            <a:endParaRPr sz="3200">
              <a:latin typeface="Calibri"/>
              <a:cs typeface="Calibri"/>
            </a:endParaRPr>
          </a:p>
          <a:p>
            <a:pPr marL="12700" marR="193345">
              <a:lnSpc>
                <a:spcPct val="101623"/>
              </a:lnSpc>
            </a:pPr>
            <a:r>
              <a:rPr sz="3200" spc="0" dirty="0">
                <a:latin typeface="Calibri"/>
                <a:cs typeface="Calibri"/>
              </a:rPr>
              <a:t>ya</a:t>
            </a:r>
            <a:r>
              <a:rPr sz="3200" spc="-4" dirty="0">
                <a:latin typeface="Calibri"/>
                <a:cs typeface="Calibri"/>
              </a:rPr>
              <a:t>kınlık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a, </a:t>
            </a:r>
            <a:r>
              <a:rPr sz="3200" spc="-4" dirty="0">
                <a:latin typeface="Calibri"/>
                <a:cs typeface="Calibri"/>
              </a:rPr>
              <a:t>di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is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kıl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rak </a:t>
            </a:r>
            <a:r>
              <a:rPr sz="3200" spc="-4" dirty="0">
                <a:latin typeface="Calibri"/>
                <a:cs typeface="Calibri"/>
              </a:rPr>
              <a:t>düşm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i 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ll</a:t>
            </a:r>
            <a:r>
              <a:rPr sz="3200" spc="0" dirty="0">
                <a:latin typeface="Calibri"/>
                <a:cs typeface="Calibri"/>
              </a:rPr>
              <a:t>eyecek</a:t>
            </a:r>
            <a:r>
              <a:rPr sz="3200" spc="39" dirty="0">
                <a:latin typeface="Calibri"/>
                <a:cs typeface="Calibri"/>
              </a:rPr>
              <a:t> </a:t>
            </a:r>
            <a:r>
              <a:rPr sz="3200" spc="-1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kild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yer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şti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or</a:t>
            </a:r>
            <a:r>
              <a:rPr sz="3200" spc="-4" dirty="0">
                <a:latin typeface="Calibri"/>
                <a:cs typeface="Calibri"/>
              </a:rPr>
              <a:t>id</a:t>
            </a:r>
            <a:r>
              <a:rPr sz="3200" spc="0" dirty="0">
                <a:latin typeface="Calibri"/>
                <a:cs typeface="Calibri"/>
              </a:rPr>
              <a:t>or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</a:t>
            </a:r>
            <a:r>
              <a:rPr sz="3200" spc="0" dirty="0">
                <a:latin typeface="Calibri"/>
                <a:cs typeface="Calibri"/>
              </a:rPr>
              <a:t>n y</a:t>
            </a:r>
            <a:r>
              <a:rPr sz="3200" spc="-4" dirty="0">
                <a:latin typeface="Calibri"/>
                <a:cs typeface="Calibri"/>
              </a:rPr>
              <a:t>ü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ü</a:t>
            </a:r>
            <a:r>
              <a:rPr sz="3200" spc="19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en </a:t>
            </a:r>
            <a:r>
              <a:rPr sz="3200" spc="-4" dirty="0">
                <a:latin typeface="Calibri"/>
                <a:cs typeface="Calibri"/>
              </a:rPr>
              <a:t>tut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bil</a:t>
            </a:r>
            <a:r>
              <a:rPr sz="3200" spc="0" dirty="0">
                <a:latin typeface="Calibri"/>
                <a:cs typeface="Calibri"/>
              </a:rPr>
              <a:t>ece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ntl</a:t>
            </a:r>
            <a:r>
              <a:rPr sz="3200" spc="0" dirty="0">
                <a:latin typeface="Calibri"/>
                <a:cs typeface="Calibri"/>
              </a:rPr>
              <a:t>ar </a:t>
            </a:r>
            <a:r>
              <a:rPr sz="3200" spc="4" dirty="0">
                <a:latin typeface="Calibri"/>
                <a:cs typeface="Calibri"/>
              </a:rPr>
              <a:t>b</a:t>
            </a:r>
            <a:r>
              <a:rPr sz="3200" spc="-4" dirty="0">
                <a:latin typeface="Calibri"/>
                <a:cs typeface="Calibri"/>
              </a:rPr>
              <a:t>ulunm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</a:t>
            </a:r>
            <a:r>
              <a:rPr sz="3200" spc="0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23815"/>
            <a:ext cx="7869334" cy="39283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554"/>
              </a:lnSpc>
              <a:spcBef>
                <a:spcPts val="177"/>
              </a:spcBef>
            </a:pPr>
            <a:r>
              <a:rPr sz="4800" b="1" spc="9" baseline="2815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4800" spc="-4" baseline="2560" dirty="0">
                <a:latin typeface="Calibri"/>
                <a:cs typeface="Calibri"/>
              </a:rPr>
              <a:t>Ç</a:t>
            </a:r>
            <a:r>
              <a:rPr sz="4800" spc="-9" baseline="2560" dirty="0">
                <a:latin typeface="Calibri"/>
                <a:cs typeface="Calibri"/>
              </a:rPr>
              <a:t>e</a:t>
            </a:r>
            <a:r>
              <a:rPr sz="4800" spc="4" baseline="2560" dirty="0">
                <a:latin typeface="Calibri"/>
                <a:cs typeface="Calibri"/>
              </a:rPr>
              <a:t>v</a:t>
            </a:r>
            <a:r>
              <a:rPr sz="4800" spc="0" baseline="2560" dirty="0">
                <a:latin typeface="Calibri"/>
                <a:cs typeface="Calibri"/>
              </a:rPr>
              <a:t>re</a:t>
            </a:r>
            <a:r>
              <a:rPr sz="4800" spc="-14" baseline="2560" dirty="0">
                <a:latin typeface="Calibri"/>
                <a:cs typeface="Calibri"/>
              </a:rPr>
              <a:t> </a:t>
            </a:r>
            <a:r>
              <a:rPr sz="4800" spc="-4" baseline="2560" dirty="0">
                <a:latin typeface="Calibri"/>
                <a:cs typeface="Calibri"/>
              </a:rPr>
              <a:t>düz</a:t>
            </a:r>
            <a:r>
              <a:rPr sz="4800" spc="0" baseline="2560" dirty="0">
                <a:latin typeface="Calibri"/>
                <a:cs typeface="Calibri"/>
              </a:rPr>
              <a:t>e</a:t>
            </a:r>
            <a:r>
              <a:rPr sz="4800" spc="-4" baseline="2560" dirty="0">
                <a:latin typeface="Calibri"/>
                <a:cs typeface="Calibri"/>
              </a:rPr>
              <a:t>nl</a:t>
            </a:r>
            <a:r>
              <a:rPr sz="4800" spc="0" baseline="2560" dirty="0">
                <a:latin typeface="Calibri"/>
                <a:cs typeface="Calibri"/>
              </a:rPr>
              <a:t>i </a:t>
            </a:r>
            <a:r>
              <a:rPr sz="4800" spc="14" baseline="2560" dirty="0">
                <a:latin typeface="Calibri"/>
                <a:cs typeface="Calibri"/>
              </a:rPr>
              <a:t>o</a:t>
            </a:r>
            <a:r>
              <a:rPr sz="4800" spc="-4" baseline="2560" dirty="0">
                <a:latin typeface="Calibri"/>
                <a:cs typeface="Calibri"/>
              </a:rPr>
              <a:t>lm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lı</a:t>
            </a:r>
            <a:r>
              <a:rPr sz="4800" spc="0" baseline="2560" dirty="0">
                <a:latin typeface="Calibri"/>
                <a:cs typeface="Calibri"/>
              </a:rPr>
              <a:t>, yer</a:t>
            </a:r>
            <a:r>
              <a:rPr sz="4800" spc="-4" baseline="2560" dirty="0">
                <a:latin typeface="Calibri"/>
                <a:cs typeface="Calibri"/>
              </a:rPr>
              <a:t>l</a:t>
            </a:r>
            <a:r>
              <a:rPr sz="4800" spc="0" baseline="2560" dirty="0">
                <a:latin typeface="Calibri"/>
                <a:cs typeface="Calibri"/>
              </a:rPr>
              <a:t>er</a:t>
            </a:r>
            <a:r>
              <a:rPr sz="4800" spc="-4" baseline="2560" dirty="0">
                <a:latin typeface="Calibri"/>
                <a:cs typeface="Calibri"/>
              </a:rPr>
              <a:t>d</a:t>
            </a:r>
            <a:r>
              <a:rPr sz="4800" spc="0" baseline="2560" dirty="0">
                <a:latin typeface="Calibri"/>
                <a:cs typeface="Calibri"/>
              </a:rPr>
              <a:t>e </a:t>
            </a:r>
            <a:r>
              <a:rPr sz="4800" spc="-4" baseline="2560" dirty="0">
                <a:latin typeface="Calibri"/>
                <a:cs typeface="Calibri"/>
              </a:rPr>
              <a:t>üs</a:t>
            </a:r>
            <a:r>
              <a:rPr sz="4800" spc="4" baseline="2560" dirty="0">
                <a:latin typeface="Calibri"/>
                <a:cs typeface="Calibri"/>
              </a:rPr>
              <a:t>t</a:t>
            </a:r>
            <a:r>
              <a:rPr sz="4800" spc="-4" baseline="2560" dirty="0">
                <a:latin typeface="Calibri"/>
                <a:cs typeface="Calibri"/>
              </a:rPr>
              <a:t>ün</a:t>
            </a:r>
            <a:r>
              <a:rPr sz="4800" spc="0" baseline="2560" dirty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17"/>
              </a:spcBef>
            </a:pPr>
            <a:r>
              <a:rPr sz="4800" spc="-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sıl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bil</a:t>
            </a:r>
            <a:r>
              <a:rPr sz="4800" spc="14" baseline="1706" dirty="0">
                <a:latin typeface="Calibri"/>
                <a:cs typeface="Calibri"/>
              </a:rPr>
              <a:t>e</a:t>
            </a:r>
            <a:r>
              <a:rPr sz="4800" spc="0" baseline="1706" dirty="0">
                <a:latin typeface="Calibri"/>
                <a:cs typeface="Calibri"/>
              </a:rPr>
              <a:t>cek 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bl</a:t>
            </a:r>
            <a:r>
              <a:rPr sz="4800" spc="0" baseline="1706" dirty="0">
                <a:latin typeface="Calibri"/>
                <a:cs typeface="Calibri"/>
              </a:rPr>
              <a:t>o 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-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. </a:t>
            </a: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0" baseline="1706" dirty="0">
                <a:latin typeface="Calibri"/>
                <a:cs typeface="Calibri"/>
              </a:rPr>
              <a:t>er</a:t>
            </a:r>
            <a:r>
              <a:rPr sz="4800" spc="-9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ksi</a:t>
            </a:r>
            <a:r>
              <a:rPr sz="4800" spc="0" baseline="1706" dirty="0">
                <a:latin typeface="Calibri"/>
                <a:cs typeface="Calibri"/>
              </a:rPr>
              <a:t>z e</a:t>
            </a:r>
            <a:r>
              <a:rPr sz="4800" spc="-4" baseline="1706" dirty="0">
                <a:latin typeface="Calibri"/>
                <a:cs typeface="Calibri"/>
              </a:rPr>
              <a:t>ş</a:t>
            </a:r>
            <a:r>
              <a:rPr sz="4800" spc="0" baseline="1706" dirty="0">
                <a:latin typeface="Calibri"/>
                <a:cs typeface="Calibri"/>
              </a:rPr>
              <a:t>ya</a:t>
            </a:r>
            <a:r>
              <a:rPr sz="4800" spc="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ar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521"/>
              </a:lnSpc>
            </a:pPr>
            <a:r>
              <a:rPr sz="3200" spc="-4" dirty="0">
                <a:latin typeface="Calibri"/>
                <a:cs typeface="Calibri"/>
              </a:rPr>
              <a:t>bulunm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kul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nılm</a:t>
            </a:r>
            <a:r>
              <a:rPr sz="3200" spc="0" dirty="0">
                <a:latin typeface="Calibri"/>
                <a:cs typeface="Calibri"/>
              </a:rPr>
              <a:t>ayan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-4" dirty="0">
                <a:latin typeface="Calibri"/>
                <a:cs typeface="Calibri"/>
              </a:rPr>
              <a:t>tü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ü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an a</a:t>
            </a:r>
            <a:r>
              <a:rPr sz="3200" spc="-4" dirty="0">
                <a:latin typeface="Calibri"/>
                <a:cs typeface="Calibri"/>
              </a:rPr>
              <a:t>lınm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</a:t>
            </a:r>
            <a:r>
              <a:rPr sz="3200" spc="0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 marL="12700" marR="1144711" indent="449579">
              <a:lnSpc>
                <a:spcPct val="101521"/>
              </a:lnSpc>
              <a:spcBef>
                <a:spcPts val="10"/>
              </a:spcBef>
            </a:pPr>
            <a:r>
              <a:rPr sz="3200" b="1" spc="9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1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dı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li</a:t>
            </a:r>
            <a:r>
              <a:rPr sz="3200" spc="4" dirty="0">
                <a:latin typeface="Calibri"/>
                <a:cs typeface="Calibri"/>
              </a:rPr>
              <a:t>k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er,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ay</a:t>
            </a:r>
            <a:r>
              <a:rPr sz="3200" spc="-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ı o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</a:t>
            </a:r>
            <a:r>
              <a:rPr sz="3200" spc="0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 marL="462279" marR="61714">
              <a:lnSpc>
                <a:spcPct val="101725"/>
              </a:lnSpc>
              <a:spcBef>
                <a:spcPts val="5"/>
              </a:spcBef>
            </a:pPr>
            <a:r>
              <a:rPr sz="3200" b="1" spc="9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3200" spc="-4" dirty="0">
                <a:latin typeface="Calibri"/>
                <a:cs typeface="Calibri"/>
              </a:rPr>
              <a:t>Isl</a:t>
            </a:r>
            <a:r>
              <a:rPr sz="3200" spc="0" dirty="0">
                <a:latin typeface="Calibri"/>
                <a:cs typeface="Calibri"/>
              </a:rPr>
              <a:t>ak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ay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an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minl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e, 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yarı 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arı</a:t>
            </a:r>
            <a:endParaRPr sz="320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195"/>
              </a:spcBef>
            </a:pPr>
            <a:r>
              <a:rPr sz="4800" spc="0" baseline="1706" dirty="0">
                <a:latin typeface="Calibri"/>
                <a:cs typeface="Calibri"/>
              </a:rPr>
              <a:t>(</a:t>
            </a:r>
            <a:r>
              <a:rPr sz="4800" b="1" spc="-4" baseline="1706" dirty="0">
                <a:latin typeface="Calibri"/>
                <a:cs typeface="Calibri"/>
              </a:rPr>
              <a:t>D</a:t>
            </a:r>
            <a:r>
              <a:rPr sz="4800" b="1" spc="4" baseline="1706" dirty="0">
                <a:latin typeface="Calibri"/>
                <a:cs typeface="Calibri"/>
              </a:rPr>
              <a:t>i</a:t>
            </a:r>
            <a:r>
              <a:rPr sz="4800" b="1" spc="0" baseline="1706" dirty="0">
                <a:latin typeface="Calibri"/>
                <a:cs typeface="Calibri"/>
              </a:rPr>
              <a:t>kkat </a:t>
            </a:r>
            <a:r>
              <a:rPr sz="4800" b="1" spc="-14" baseline="1706" dirty="0">
                <a:latin typeface="Calibri"/>
                <a:cs typeface="Calibri"/>
              </a:rPr>
              <a:t>k</a:t>
            </a:r>
            <a:r>
              <a:rPr sz="4800" b="1" spc="0" baseline="1706" dirty="0">
                <a:latin typeface="Calibri"/>
                <a:cs typeface="Calibri"/>
              </a:rPr>
              <a:t>a</a:t>
            </a:r>
            <a:r>
              <a:rPr sz="4800" b="1" spc="-4" baseline="1706" dirty="0">
                <a:latin typeface="Calibri"/>
                <a:cs typeface="Calibri"/>
              </a:rPr>
              <a:t>y</a:t>
            </a:r>
            <a:r>
              <a:rPr sz="4800" b="1" spc="4" baseline="1706" dirty="0">
                <a:latin typeface="Calibri"/>
                <a:cs typeface="Calibri"/>
              </a:rPr>
              <a:t>g</a:t>
            </a:r>
            <a:r>
              <a:rPr sz="4800" b="1" spc="0" baseline="1706" dirty="0">
                <a:latin typeface="Calibri"/>
                <a:cs typeface="Calibri"/>
              </a:rPr>
              <a:t>an z</a:t>
            </a:r>
            <a:r>
              <a:rPr sz="4800" b="1" spc="-4" baseline="1706" dirty="0">
                <a:latin typeface="Calibri"/>
                <a:cs typeface="Calibri"/>
              </a:rPr>
              <a:t>e</a:t>
            </a:r>
            <a:r>
              <a:rPr sz="4800" b="1" spc="0" baseline="1706" dirty="0">
                <a:latin typeface="Calibri"/>
                <a:cs typeface="Calibri"/>
              </a:rPr>
              <a:t>m</a:t>
            </a:r>
            <a:r>
              <a:rPr sz="4800" b="1" spc="4" baseline="1706" dirty="0">
                <a:latin typeface="Calibri"/>
                <a:cs typeface="Calibri"/>
              </a:rPr>
              <a:t>i</a:t>
            </a:r>
            <a:r>
              <a:rPr sz="4800" b="1" spc="29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)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14" baseline="1706" dirty="0">
                <a:latin typeface="Calibri"/>
                <a:cs typeface="Calibri"/>
              </a:rPr>
              <a:t>n</a:t>
            </a:r>
            <a:r>
              <a:rPr sz="4800" spc="-4" baseline="1706" dirty="0">
                <a:latin typeface="Calibri"/>
                <a:cs typeface="Calibri"/>
              </a:rPr>
              <a:t>ulm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lı</a:t>
            </a:r>
            <a:r>
              <a:rPr sz="4800" spc="0" baseline="1706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23815"/>
            <a:ext cx="6373200" cy="14488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4694">
              <a:lnSpc>
                <a:spcPts val="3554"/>
              </a:lnSpc>
              <a:spcBef>
                <a:spcPts val="177"/>
              </a:spcBef>
            </a:pPr>
            <a:r>
              <a:rPr sz="4800" b="1" spc="9" baseline="2815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4800" spc="0" baseline="2560" dirty="0">
                <a:latin typeface="Calibri"/>
                <a:cs typeface="Calibri"/>
              </a:rPr>
              <a:t>Ye</a:t>
            </a:r>
            <a:r>
              <a:rPr sz="4800" spc="-4" baseline="2560" dirty="0">
                <a:latin typeface="Calibri"/>
                <a:cs typeface="Calibri"/>
              </a:rPr>
              <a:t>t</a:t>
            </a:r>
            <a:r>
              <a:rPr sz="4800" spc="0" baseline="2560" dirty="0">
                <a:latin typeface="Calibri"/>
                <a:cs typeface="Calibri"/>
              </a:rPr>
              <a:t>er</a:t>
            </a:r>
            <a:r>
              <a:rPr sz="4800" spc="-4" baseline="2560" dirty="0">
                <a:latin typeface="Calibri"/>
                <a:cs typeface="Calibri"/>
              </a:rPr>
              <a:t>l</a:t>
            </a:r>
            <a:r>
              <a:rPr sz="4800" spc="0" baseline="2560" dirty="0">
                <a:latin typeface="Calibri"/>
                <a:cs typeface="Calibri"/>
              </a:rPr>
              <a:t>i</a:t>
            </a:r>
            <a:r>
              <a:rPr sz="4800" spc="-19" baseline="2560" dirty="0">
                <a:latin typeface="Calibri"/>
                <a:cs typeface="Calibri"/>
              </a:rPr>
              <a:t> </a:t>
            </a:r>
            <a:r>
              <a:rPr sz="4800" spc="0" baseline="2560" dirty="0">
                <a:latin typeface="Calibri"/>
                <a:cs typeface="Calibri"/>
              </a:rPr>
              <a:t>ay</a:t>
            </a:r>
            <a:r>
              <a:rPr sz="4800" spc="-4" baseline="2560" dirty="0">
                <a:latin typeface="Calibri"/>
                <a:cs typeface="Calibri"/>
              </a:rPr>
              <a:t>dınl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tm</a:t>
            </a:r>
            <a:r>
              <a:rPr sz="4800" spc="0" baseline="2560" dirty="0">
                <a:latin typeface="Calibri"/>
                <a:cs typeface="Calibri"/>
              </a:rPr>
              <a:t>a </a:t>
            </a:r>
            <a:r>
              <a:rPr sz="4800" spc="-4" baseline="2560" dirty="0">
                <a:latin typeface="Calibri"/>
                <a:cs typeface="Calibri"/>
              </a:rPr>
              <a:t>s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4" baseline="2560" dirty="0">
                <a:latin typeface="Calibri"/>
                <a:cs typeface="Calibri"/>
              </a:rPr>
              <a:t>ğ</a:t>
            </a:r>
            <a:r>
              <a:rPr sz="4800" spc="-4" baseline="2560" dirty="0">
                <a:latin typeface="Calibri"/>
                <a:cs typeface="Calibri"/>
              </a:rPr>
              <a:t>l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nm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lı</a:t>
            </a:r>
            <a:r>
              <a:rPr sz="4800" spc="0" baseline="2560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 marL="462279">
              <a:lnSpc>
                <a:spcPts val="3900"/>
              </a:lnSpc>
              <a:spcBef>
                <a:spcPts val="17"/>
              </a:spcBef>
            </a:pPr>
            <a:r>
              <a:rPr sz="4800" b="1" spc="9" baseline="1877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4800" spc="0" baseline="1706" dirty="0">
                <a:latin typeface="Calibri"/>
                <a:cs typeface="Calibri"/>
              </a:rPr>
              <a:t>Do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u </a:t>
            </a:r>
            <a:r>
              <a:rPr sz="4800" spc="-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eya </a:t>
            </a:r>
            <a:r>
              <a:rPr sz="4800" spc="-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oş </a:t>
            </a:r>
            <a:r>
              <a:rPr sz="4800" spc="-4" baseline="1706" dirty="0">
                <a:latin typeface="Calibri"/>
                <a:cs typeface="Calibri"/>
              </a:rPr>
              <a:t>tü</a:t>
            </a:r>
            <a:r>
              <a:rPr sz="4800" spc="0" baseline="1706" dirty="0">
                <a:latin typeface="Calibri"/>
                <a:cs typeface="Calibri"/>
              </a:rPr>
              <a:t>m o</a:t>
            </a:r>
            <a:r>
              <a:rPr sz="4800" spc="-4" baseline="1706" dirty="0">
                <a:latin typeface="Calibri"/>
                <a:cs typeface="Calibri"/>
              </a:rPr>
              <a:t>ksi</a:t>
            </a:r>
            <a:r>
              <a:rPr sz="4800" spc="14" baseline="1706" dirty="0">
                <a:latin typeface="Calibri"/>
                <a:cs typeface="Calibri"/>
              </a:rPr>
              <a:t>j</a:t>
            </a:r>
            <a:r>
              <a:rPr sz="4800" spc="0" baseline="1706" dirty="0">
                <a:latin typeface="Calibri"/>
                <a:cs typeface="Calibri"/>
              </a:rPr>
              <a:t>en </a:t>
            </a:r>
            <a:r>
              <a:rPr sz="4800" spc="-4" baseline="1706" dirty="0">
                <a:latin typeface="Calibri"/>
                <a:cs typeface="Calibri"/>
              </a:rPr>
              <a:t>tüpl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9" baseline="1706" dirty="0">
                <a:latin typeface="Calibri"/>
                <a:cs typeface="Calibri"/>
              </a:rPr>
              <a:t>r</a:t>
            </a:r>
            <a:r>
              <a:rPr sz="4800" spc="0" baseline="1706" dirty="0">
                <a:latin typeface="Calibri"/>
                <a:cs typeface="Calibri"/>
              </a:rPr>
              <a:t>i</a:t>
            </a:r>
            <a:endParaRPr sz="3200">
              <a:latin typeface="Calibri"/>
              <a:cs typeface="Calibri"/>
            </a:endParaRPr>
          </a:p>
          <a:p>
            <a:pPr marL="12700" marR="64694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bitl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</a:t>
            </a:r>
            <a:r>
              <a:rPr sz="3200" spc="0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873810" cy="39039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 </a:t>
            </a:r>
            <a:r>
              <a:rPr sz="4800" spc="-4" baseline="3413" dirty="0">
                <a:latin typeface="Calibri"/>
                <a:cs typeface="Calibri"/>
              </a:rPr>
              <a:t>ku</a:t>
            </a:r>
            <a:r>
              <a:rPr sz="4800" spc="4" baseline="3413" dirty="0">
                <a:latin typeface="Calibri"/>
                <a:cs typeface="Calibri"/>
              </a:rPr>
              <a:t>l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ndı</a:t>
            </a:r>
            <a:r>
              <a:rPr sz="4800" spc="4" baseline="3413" dirty="0">
                <a:latin typeface="Calibri"/>
                <a:cs typeface="Calibri"/>
              </a:rPr>
              <a:t>ğ</a:t>
            </a:r>
            <a:r>
              <a:rPr sz="4800" spc="0" baseline="3413" dirty="0">
                <a:latin typeface="Calibri"/>
                <a:cs typeface="Calibri"/>
              </a:rPr>
              <a:t>ı </a:t>
            </a:r>
            <a:r>
              <a:rPr sz="4800" spc="-4" baseline="3413" dirty="0">
                <a:latin typeface="Calibri"/>
                <a:cs typeface="Calibri"/>
              </a:rPr>
              <a:t>i</a:t>
            </a:r>
            <a:r>
              <a:rPr sz="4800" spc="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aç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ar ya</a:t>
            </a:r>
            <a:r>
              <a:rPr sz="4800" spc="-14" baseline="3413" dirty="0">
                <a:latin typeface="Calibri"/>
                <a:cs typeface="Calibri"/>
              </a:rPr>
              <a:t> 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 ra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tsızlı</a:t>
            </a:r>
            <a:r>
              <a:rPr sz="4800" spc="4" baseline="3413" dirty="0">
                <a:latin typeface="Calibri"/>
                <a:cs typeface="Calibri"/>
              </a:rPr>
              <a:t>ğ</a:t>
            </a:r>
            <a:r>
              <a:rPr sz="4800" spc="0" baseline="3413" dirty="0">
                <a:latin typeface="Calibri"/>
                <a:cs typeface="Calibri"/>
              </a:rPr>
              <a:t>ı</a:t>
            </a:r>
            <a:endParaRPr sz="3200" dirty="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ni</a:t>
            </a:r>
            <a:r>
              <a:rPr sz="4800" spc="0" baseline="1706" dirty="0">
                <a:latin typeface="Calibri"/>
                <a:cs typeface="Calibri"/>
              </a:rPr>
              <a:t>y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e, </a:t>
            </a:r>
            <a:r>
              <a:rPr sz="4800" spc="-4" baseline="1706" dirty="0">
                <a:latin typeface="Calibri"/>
                <a:cs typeface="Calibri"/>
              </a:rPr>
              <a:t>düşm</a:t>
            </a:r>
            <a:r>
              <a:rPr sz="4800" spc="0" baseline="1706" dirty="0">
                <a:latin typeface="Calibri"/>
                <a:cs typeface="Calibri"/>
              </a:rPr>
              <a:t>e r</a:t>
            </a:r>
            <a:r>
              <a:rPr sz="4800" spc="-4" baseline="1706" dirty="0">
                <a:latin typeface="Calibri"/>
                <a:cs typeface="Calibri"/>
              </a:rPr>
              <a:t>isk</a:t>
            </a:r>
            <a:r>
              <a:rPr sz="4800" spc="0" baseline="1706" dirty="0">
                <a:latin typeface="Calibri"/>
                <a:cs typeface="Calibri"/>
              </a:rPr>
              <a:t>i 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ş</a:t>
            </a:r>
            <a:r>
              <a:rPr sz="4800" spc="4" baseline="1706" dirty="0">
                <a:latin typeface="Calibri"/>
                <a:cs typeface="Calibri"/>
              </a:rPr>
              <a:t>ı</a:t>
            </a:r>
            <a:r>
              <a:rPr sz="4800" spc="0" baseline="1706" dirty="0">
                <a:latin typeface="Calibri"/>
                <a:cs typeface="Calibri"/>
              </a:rPr>
              <a:t>yor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0" baseline="1706" dirty="0">
                <a:latin typeface="Calibri"/>
                <a:cs typeface="Calibri"/>
              </a:rPr>
              <a:t>a, 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-9" baseline="1706" dirty="0">
                <a:latin typeface="Calibri"/>
                <a:cs typeface="Calibri"/>
              </a:rPr>
              <a:t>e</a:t>
            </a:r>
            <a:r>
              <a:rPr sz="4800" spc="0" baseline="1706" dirty="0">
                <a:latin typeface="Calibri"/>
                <a:cs typeface="Calibri"/>
              </a:rPr>
              <a:t>k </a:t>
            </a:r>
            <a:r>
              <a:rPr sz="4800" spc="-4" baseline="1706" dirty="0">
                <a:latin typeface="Calibri"/>
                <a:cs typeface="Calibri"/>
              </a:rPr>
              <a:t>kiş</a:t>
            </a:r>
            <a:r>
              <a:rPr sz="4800" spc="4" baseline="1706" dirty="0">
                <a:latin typeface="Calibri"/>
                <a:cs typeface="Calibri"/>
              </a:rPr>
              <a:t>i</a:t>
            </a:r>
            <a:r>
              <a:rPr sz="4800" spc="-4" baseline="1706" dirty="0">
                <a:latin typeface="Calibri"/>
                <a:cs typeface="Calibri"/>
              </a:rPr>
              <a:t>li</a:t>
            </a:r>
            <a:r>
              <a:rPr sz="4800" spc="0" baseline="1706" dirty="0">
                <a:latin typeface="Calibri"/>
                <a:cs typeface="Calibri"/>
              </a:rPr>
              <a:t>k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y</a:t>
            </a:r>
            <a:r>
              <a:rPr sz="3200" spc="-9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tı</a:t>
            </a:r>
            <a:r>
              <a:rPr sz="3200" spc="0" dirty="0">
                <a:latin typeface="Calibri"/>
                <a:cs typeface="Calibri"/>
              </a:rPr>
              <a:t>yor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a, </a:t>
            </a:r>
            <a:r>
              <a:rPr sz="3200" spc="-4" dirty="0">
                <a:latin typeface="Calibri"/>
                <a:cs typeface="Calibri"/>
              </a:rPr>
              <a:t>od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25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ş </a:t>
            </a:r>
            <a:r>
              <a:rPr sz="3200" spc="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pısın</a:t>
            </a:r>
            <a:r>
              <a:rPr sz="3200" spc="0" dirty="0">
                <a:latin typeface="Calibri"/>
                <a:cs typeface="Calibri"/>
              </a:rPr>
              <a:t>a, </a:t>
            </a:r>
            <a:r>
              <a:rPr sz="3200" spc="-4" dirty="0">
                <a:latin typeface="Calibri"/>
                <a:cs typeface="Calibri"/>
              </a:rPr>
              <a:t>ik</a:t>
            </a:r>
            <a:r>
              <a:rPr sz="3200" spc="0" dirty="0">
                <a:latin typeface="Calibri"/>
                <a:cs typeface="Calibri"/>
              </a:rPr>
              <a:t>i ya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f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ay</a:t>
            </a:r>
            <a:r>
              <a:rPr sz="3200" spc="-4" dirty="0">
                <a:latin typeface="Calibri"/>
                <a:cs typeface="Calibri"/>
              </a:rPr>
              <a:t>ıd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i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ya</a:t>
            </a:r>
            <a:r>
              <a:rPr sz="3200" spc="-4" dirty="0">
                <a:latin typeface="Calibri"/>
                <a:cs typeface="Calibri"/>
              </a:rPr>
              <a:t>tı</a:t>
            </a:r>
            <a:r>
              <a:rPr sz="3200" spc="0" dirty="0">
                <a:latin typeface="Calibri"/>
                <a:cs typeface="Calibri"/>
              </a:rPr>
              <a:t>yor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a,</a:t>
            </a:r>
            <a:r>
              <a:rPr sz="3200" spc="-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em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ş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sın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em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 ya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ak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şın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u="sng" spc="4" dirty="0">
                <a:latin typeface="Calibri"/>
                <a:cs typeface="Calibri"/>
              </a:rPr>
              <a:t>d</a:t>
            </a:r>
            <a:r>
              <a:rPr sz="3200" u="sng" spc="0" dirty="0">
                <a:latin typeface="Calibri"/>
                <a:cs typeface="Calibri"/>
              </a:rPr>
              <a:t>ört ya</a:t>
            </a:r>
            <a:r>
              <a:rPr sz="3200" u="sng" spc="-4" dirty="0">
                <a:latin typeface="Calibri"/>
                <a:cs typeface="Calibri"/>
              </a:rPr>
              <a:t>p</a:t>
            </a:r>
            <a:r>
              <a:rPr sz="3200" u="sng" spc="0" dirty="0">
                <a:latin typeface="Calibri"/>
                <a:cs typeface="Calibri"/>
              </a:rPr>
              <a:t>ra</a:t>
            </a:r>
            <a:r>
              <a:rPr sz="3200" u="sng" spc="-4" dirty="0">
                <a:latin typeface="Calibri"/>
                <a:cs typeface="Calibri"/>
              </a:rPr>
              <a:t>kl</a:t>
            </a:r>
            <a:r>
              <a:rPr sz="3200" u="sng" spc="0" dirty="0">
                <a:latin typeface="Calibri"/>
                <a:cs typeface="Calibri"/>
              </a:rPr>
              <a:t>ı yo</a:t>
            </a:r>
            <a:r>
              <a:rPr sz="3200" u="sng" spc="-4" dirty="0">
                <a:latin typeface="Calibri"/>
                <a:cs typeface="Calibri"/>
              </a:rPr>
              <a:t>n</a:t>
            </a:r>
            <a:r>
              <a:rPr sz="3200" u="sng" spc="0" dirty="0">
                <a:latin typeface="Calibri"/>
                <a:cs typeface="Calibri"/>
              </a:rPr>
              <a:t>ca </a:t>
            </a:r>
            <a:r>
              <a:rPr sz="3200" u="sng" spc="-4" dirty="0">
                <a:latin typeface="Calibri"/>
                <a:cs typeface="Calibri"/>
              </a:rPr>
              <a:t>figü</a:t>
            </a:r>
            <a:r>
              <a:rPr sz="3200" u="sng" spc="0" dirty="0">
                <a:latin typeface="Calibri"/>
                <a:cs typeface="Calibri"/>
              </a:rPr>
              <a:t>rü 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sıl</a:t>
            </a:r>
            <a:r>
              <a:rPr sz="3200" spc="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 D</a:t>
            </a:r>
            <a:r>
              <a:rPr sz="3200" spc="4" dirty="0">
                <a:latin typeface="Calibri"/>
                <a:cs typeface="Calibri"/>
              </a:rPr>
              <a:t>ü</a:t>
            </a:r>
            <a:r>
              <a:rPr sz="3200" spc="-4" dirty="0">
                <a:latin typeface="Calibri"/>
                <a:cs typeface="Calibri"/>
              </a:rPr>
              <a:t>şm</a:t>
            </a:r>
            <a:r>
              <a:rPr sz="3200" spc="0" dirty="0">
                <a:latin typeface="Calibri"/>
                <a:cs typeface="Calibri"/>
              </a:rPr>
              <a:t>e r</a:t>
            </a:r>
            <a:r>
              <a:rPr sz="3200" spc="-4" dirty="0">
                <a:latin typeface="Calibri"/>
                <a:cs typeface="Calibri"/>
              </a:rPr>
              <a:t>isk</a:t>
            </a:r>
            <a:r>
              <a:rPr sz="3200" spc="0" dirty="0">
                <a:latin typeface="Calibri"/>
                <a:cs typeface="Calibri"/>
              </a:rPr>
              <a:t>i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ar,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mşi</a:t>
            </a:r>
            <a:r>
              <a:rPr sz="3200" spc="0" dirty="0">
                <a:latin typeface="Calibri"/>
                <a:cs typeface="Calibri"/>
              </a:rPr>
              <a:t>re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ya</a:t>
            </a:r>
            <a:r>
              <a:rPr sz="3200" spc="-4" dirty="0">
                <a:latin typeface="Calibri"/>
                <a:cs typeface="Calibri"/>
              </a:rPr>
              <a:t>kı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4" dirty="0">
                <a:latin typeface="Calibri"/>
                <a:cs typeface="Calibri"/>
              </a:rPr>
              <a:t>u</a:t>
            </a:r>
            <a:r>
              <a:rPr sz="3200" spc="-4" dirty="0">
                <a:latin typeface="Calibri"/>
                <a:cs typeface="Calibri"/>
              </a:rPr>
              <a:t>lun</a:t>
            </a:r>
            <a:r>
              <a:rPr sz="3200" spc="0" dirty="0">
                <a:latin typeface="Calibri"/>
                <a:cs typeface="Calibri"/>
              </a:rPr>
              <a:t>an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ya</a:t>
            </a:r>
            <a:r>
              <a:rPr sz="3200" spc="-4" dirty="0">
                <a:latin typeface="Calibri"/>
                <a:cs typeface="Calibri"/>
              </a:rPr>
              <a:t>tı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ılm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92679" y="1069446"/>
            <a:ext cx="7078979" cy="26536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2238080" y="3796751"/>
            <a:ext cx="6925196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>
                <a:latin typeface="Calibri"/>
                <a:cs typeface="Calibri"/>
              </a:rPr>
              <a:t>Re</a:t>
            </a:r>
            <a:r>
              <a:rPr sz="4800" b="1" spc="4" baseline="3413" dirty="0">
                <a:latin typeface="Calibri"/>
                <a:cs typeface="Calibri"/>
              </a:rPr>
              <a:t>si</a:t>
            </a:r>
            <a:r>
              <a:rPr sz="4800" b="1" spc="0" baseline="3413" dirty="0">
                <a:latin typeface="Calibri"/>
                <a:cs typeface="Calibri"/>
              </a:rPr>
              <a:t>m </a:t>
            </a:r>
            <a:r>
              <a:rPr sz="4800" b="1" spc="-4" baseline="3413" dirty="0">
                <a:latin typeface="Calibri"/>
                <a:cs typeface="Calibri"/>
              </a:rPr>
              <a:t>1.23</a:t>
            </a:r>
            <a:r>
              <a:rPr sz="4800" b="1" spc="0" baseline="3413" dirty="0">
                <a:latin typeface="Calibri"/>
                <a:cs typeface="Calibri"/>
              </a:rPr>
              <a:t>: </a:t>
            </a:r>
            <a:r>
              <a:rPr sz="4800" b="1" spc="-4" baseline="3413" dirty="0">
                <a:latin typeface="Calibri"/>
                <a:cs typeface="Calibri"/>
              </a:rPr>
              <a:t>Dü</a:t>
            </a:r>
            <a:r>
              <a:rPr sz="4800" b="1" spc="4" baseline="3413" dirty="0">
                <a:latin typeface="Calibri"/>
                <a:cs typeface="Calibri"/>
              </a:rPr>
              <a:t>ş</a:t>
            </a:r>
            <a:r>
              <a:rPr sz="4800" b="1" spc="0" baseline="3413" dirty="0">
                <a:latin typeface="Calibri"/>
                <a:cs typeface="Calibri"/>
              </a:rPr>
              <a:t>me r</a:t>
            </a:r>
            <a:r>
              <a:rPr sz="4800" b="1" spc="4" baseline="3413" dirty="0">
                <a:latin typeface="Calibri"/>
                <a:cs typeface="Calibri"/>
              </a:rPr>
              <a:t>is</a:t>
            </a:r>
            <a:r>
              <a:rPr sz="4800" b="1" spc="0" baseline="3413" dirty="0">
                <a:latin typeface="Calibri"/>
                <a:cs typeface="Calibri"/>
              </a:rPr>
              <a:t>k</a:t>
            </a:r>
            <a:r>
              <a:rPr sz="4800" b="1" spc="4" baseline="3413" dirty="0">
                <a:latin typeface="Calibri"/>
                <a:cs typeface="Calibri"/>
              </a:rPr>
              <a:t>i</a:t>
            </a:r>
            <a:r>
              <a:rPr sz="4800" b="1" spc="-14" baseline="3413" dirty="0">
                <a:latin typeface="Calibri"/>
                <a:cs typeface="Calibri"/>
              </a:rPr>
              <a:t>n</a:t>
            </a:r>
            <a:r>
              <a:rPr sz="4800" b="1" spc="-4" baseline="3413" dirty="0">
                <a:latin typeface="Calibri"/>
                <a:cs typeface="Calibri"/>
              </a:rPr>
              <a:t>d</a:t>
            </a:r>
            <a:r>
              <a:rPr sz="4800" b="1" spc="0" baseline="3413" dirty="0">
                <a:latin typeface="Calibri"/>
                <a:cs typeface="Calibri"/>
              </a:rPr>
              <a:t>e </a:t>
            </a:r>
            <a:r>
              <a:rPr sz="4800" b="1" spc="39" baseline="3413" dirty="0">
                <a:latin typeface="Calibri"/>
                <a:cs typeface="Calibri"/>
              </a:rPr>
              <a:t>y</a:t>
            </a:r>
            <a:r>
              <a:rPr sz="4800" b="1" spc="4" baseline="3413" dirty="0">
                <a:latin typeface="Calibri"/>
                <a:cs typeface="Calibri"/>
              </a:rPr>
              <a:t>o</a:t>
            </a:r>
            <a:r>
              <a:rPr sz="4800" b="1" spc="-4" baseline="3413" dirty="0">
                <a:latin typeface="Calibri"/>
                <a:cs typeface="Calibri"/>
              </a:rPr>
              <a:t>n</a:t>
            </a:r>
            <a:r>
              <a:rPr sz="4800" b="1" spc="4" baseline="3413" dirty="0">
                <a:latin typeface="Calibri"/>
                <a:cs typeface="Calibri"/>
              </a:rPr>
              <a:t>c</a:t>
            </a:r>
            <a:r>
              <a:rPr sz="4800" b="1" spc="0" baseline="3413" dirty="0">
                <a:latin typeface="Calibri"/>
                <a:cs typeface="Calibri"/>
              </a:rPr>
              <a:t>a </a:t>
            </a:r>
            <a:r>
              <a:rPr sz="4800" b="1" spc="-4" baseline="3413" dirty="0">
                <a:latin typeface="Calibri"/>
                <a:cs typeface="Calibri"/>
              </a:rPr>
              <a:t>f</a:t>
            </a:r>
            <a:r>
              <a:rPr sz="4800" b="1" spc="4" baseline="3413" dirty="0">
                <a:latin typeface="Calibri"/>
                <a:cs typeface="Calibri"/>
              </a:rPr>
              <a:t>ig</a:t>
            </a:r>
            <a:r>
              <a:rPr sz="4800" b="1" spc="-4" baseline="3413" dirty="0">
                <a:latin typeface="Calibri"/>
                <a:cs typeface="Calibri"/>
              </a:rPr>
              <a:t>ü</a:t>
            </a:r>
            <a:r>
              <a:rPr sz="4800" b="1" spc="0" baseline="3413" dirty="0">
                <a:latin typeface="Calibri"/>
                <a:cs typeface="Calibri"/>
              </a:rPr>
              <a:t>rü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1731263" y="1193291"/>
            <a:ext cx="7949183" cy="509015"/>
          </a:xfrm>
          <a:custGeom>
            <a:avLst/>
            <a:gdLst/>
            <a:ahLst/>
            <a:cxnLst/>
            <a:rect l="l" t="t" r="r" b="b"/>
            <a:pathLst>
              <a:path w="7949183" h="509015">
                <a:moveTo>
                  <a:pt x="0" y="509015"/>
                </a:moveTo>
                <a:lnTo>
                  <a:pt x="7949183" y="509015"/>
                </a:lnTo>
                <a:lnTo>
                  <a:pt x="7949183" y="0"/>
                </a:lnTo>
                <a:lnTo>
                  <a:pt x="0" y="0"/>
                </a:lnTo>
                <a:lnTo>
                  <a:pt x="0" y="5090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74875" y="1136268"/>
            <a:ext cx="54863" cy="56133"/>
          </a:xfrm>
          <a:custGeom>
            <a:avLst/>
            <a:gdLst/>
            <a:ahLst/>
            <a:cxnLst/>
            <a:rect l="l" t="t" r="r" b="b"/>
            <a:pathLst>
              <a:path w="54863" h="56133">
                <a:moveTo>
                  <a:pt x="0" y="56133"/>
                </a:moveTo>
                <a:lnTo>
                  <a:pt x="54863" y="56133"/>
                </a:lnTo>
                <a:lnTo>
                  <a:pt x="5486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74875" y="1136268"/>
            <a:ext cx="54863" cy="56133"/>
          </a:xfrm>
          <a:custGeom>
            <a:avLst/>
            <a:gdLst/>
            <a:ahLst/>
            <a:cxnLst/>
            <a:rect l="l" t="t" r="r" b="b"/>
            <a:pathLst>
              <a:path w="54863" h="56133">
                <a:moveTo>
                  <a:pt x="0" y="56133"/>
                </a:moveTo>
                <a:lnTo>
                  <a:pt x="54863" y="56133"/>
                </a:lnTo>
                <a:lnTo>
                  <a:pt x="5486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31263" y="1136268"/>
            <a:ext cx="7949183" cy="56133"/>
          </a:xfrm>
          <a:custGeom>
            <a:avLst/>
            <a:gdLst/>
            <a:ahLst/>
            <a:cxnLst/>
            <a:rect l="l" t="t" r="r" b="b"/>
            <a:pathLst>
              <a:path w="7949183" h="56133">
                <a:moveTo>
                  <a:pt x="0" y="56133"/>
                </a:moveTo>
                <a:lnTo>
                  <a:pt x="7949183" y="56133"/>
                </a:lnTo>
                <a:lnTo>
                  <a:pt x="794918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681971" y="1136268"/>
            <a:ext cx="54864" cy="56133"/>
          </a:xfrm>
          <a:custGeom>
            <a:avLst/>
            <a:gdLst/>
            <a:ahLst/>
            <a:cxnLst/>
            <a:rect l="l" t="t" r="r" b="b"/>
            <a:pathLst>
              <a:path w="54864" h="56133">
                <a:moveTo>
                  <a:pt x="0" y="56133"/>
                </a:moveTo>
                <a:lnTo>
                  <a:pt x="54864" y="56133"/>
                </a:lnTo>
                <a:lnTo>
                  <a:pt x="54864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681971" y="1136268"/>
            <a:ext cx="54864" cy="56133"/>
          </a:xfrm>
          <a:custGeom>
            <a:avLst/>
            <a:gdLst/>
            <a:ahLst/>
            <a:cxnLst/>
            <a:rect l="l" t="t" r="r" b="b"/>
            <a:pathLst>
              <a:path w="54864" h="56133">
                <a:moveTo>
                  <a:pt x="0" y="56133"/>
                </a:moveTo>
                <a:lnTo>
                  <a:pt x="54864" y="56133"/>
                </a:lnTo>
                <a:lnTo>
                  <a:pt x="54864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02307" y="1193291"/>
            <a:ext cx="0" cy="509015"/>
          </a:xfrm>
          <a:custGeom>
            <a:avLst/>
            <a:gdLst/>
            <a:ahLst/>
            <a:cxnLst/>
            <a:rect l="l" t="t" r="r" b="b"/>
            <a:pathLst>
              <a:path h="509015">
                <a:moveTo>
                  <a:pt x="0" y="0"/>
                </a:moveTo>
                <a:lnTo>
                  <a:pt x="0" y="509015"/>
                </a:lnTo>
              </a:path>
            </a:pathLst>
          </a:custGeom>
          <a:ln w="56133">
            <a:solidFill>
              <a:srgbClr val="00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737724" y="1193291"/>
            <a:ext cx="56134" cy="509015"/>
          </a:xfrm>
          <a:custGeom>
            <a:avLst/>
            <a:gdLst/>
            <a:ahLst/>
            <a:cxnLst/>
            <a:rect l="l" t="t" r="r" b="b"/>
            <a:pathLst>
              <a:path w="56134" h="509015">
                <a:moveTo>
                  <a:pt x="0" y="509015"/>
                </a:moveTo>
                <a:lnTo>
                  <a:pt x="56134" y="509015"/>
                </a:lnTo>
                <a:lnTo>
                  <a:pt x="56134" y="0"/>
                </a:lnTo>
                <a:lnTo>
                  <a:pt x="0" y="0"/>
                </a:lnTo>
                <a:lnTo>
                  <a:pt x="0" y="5090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681336" y="1193291"/>
            <a:ext cx="56134" cy="509015"/>
          </a:xfrm>
          <a:custGeom>
            <a:avLst/>
            <a:gdLst/>
            <a:ahLst/>
            <a:cxnLst/>
            <a:rect l="l" t="t" r="r" b="b"/>
            <a:pathLst>
              <a:path w="56134" h="509015">
                <a:moveTo>
                  <a:pt x="0" y="509015"/>
                </a:moveTo>
                <a:lnTo>
                  <a:pt x="56134" y="509015"/>
                </a:lnTo>
                <a:lnTo>
                  <a:pt x="56134" y="0"/>
                </a:lnTo>
                <a:lnTo>
                  <a:pt x="0" y="0"/>
                </a:lnTo>
                <a:lnTo>
                  <a:pt x="0" y="50901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31263" y="1703831"/>
            <a:ext cx="7949183" cy="507491"/>
          </a:xfrm>
          <a:custGeom>
            <a:avLst/>
            <a:gdLst/>
            <a:ahLst/>
            <a:cxnLst/>
            <a:rect l="l" t="t" r="r" b="b"/>
            <a:pathLst>
              <a:path w="7949183" h="507491">
                <a:moveTo>
                  <a:pt x="0" y="507491"/>
                </a:moveTo>
                <a:lnTo>
                  <a:pt x="7949183" y="507491"/>
                </a:lnTo>
                <a:lnTo>
                  <a:pt x="7949183" y="0"/>
                </a:lnTo>
                <a:lnTo>
                  <a:pt x="0" y="0"/>
                </a:lnTo>
                <a:lnTo>
                  <a:pt x="0" y="5074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74875" y="2212212"/>
            <a:ext cx="54863" cy="56133"/>
          </a:xfrm>
          <a:custGeom>
            <a:avLst/>
            <a:gdLst/>
            <a:ahLst/>
            <a:cxnLst/>
            <a:rect l="l" t="t" r="r" b="b"/>
            <a:pathLst>
              <a:path w="54863" h="56133">
                <a:moveTo>
                  <a:pt x="0" y="56133"/>
                </a:moveTo>
                <a:lnTo>
                  <a:pt x="54863" y="56133"/>
                </a:lnTo>
                <a:lnTo>
                  <a:pt x="5486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74875" y="2212212"/>
            <a:ext cx="54863" cy="56133"/>
          </a:xfrm>
          <a:custGeom>
            <a:avLst/>
            <a:gdLst/>
            <a:ahLst/>
            <a:cxnLst/>
            <a:rect l="l" t="t" r="r" b="b"/>
            <a:pathLst>
              <a:path w="54863" h="56133">
                <a:moveTo>
                  <a:pt x="0" y="56133"/>
                </a:moveTo>
                <a:lnTo>
                  <a:pt x="54863" y="56133"/>
                </a:lnTo>
                <a:lnTo>
                  <a:pt x="5486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31263" y="2268600"/>
            <a:ext cx="7949183" cy="56133"/>
          </a:xfrm>
          <a:custGeom>
            <a:avLst/>
            <a:gdLst/>
            <a:ahLst/>
            <a:cxnLst/>
            <a:rect l="l" t="t" r="r" b="b"/>
            <a:pathLst>
              <a:path w="7949183" h="56133">
                <a:moveTo>
                  <a:pt x="0" y="56133"/>
                </a:moveTo>
                <a:lnTo>
                  <a:pt x="7949183" y="56133"/>
                </a:lnTo>
                <a:lnTo>
                  <a:pt x="794918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31263" y="2212212"/>
            <a:ext cx="7949183" cy="56133"/>
          </a:xfrm>
          <a:custGeom>
            <a:avLst/>
            <a:gdLst/>
            <a:ahLst/>
            <a:cxnLst/>
            <a:rect l="l" t="t" r="r" b="b"/>
            <a:pathLst>
              <a:path w="7949183" h="56133">
                <a:moveTo>
                  <a:pt x="0" y="56133"/>
                </a:moveTo>
                <a:lnTo>
                  <a:pt x="7949183" y="56133"/>
                </a:lnTo>
                <a:lnTo>
                  <a:pt x="794918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765791" y="2212847"/>
            <a:ext cx="0" cy="111251"/>
          </a:xfrm>
          <a:custGeom>
            <a:avLst/>
            <a:gdLst/>
            <a:ahLst/>
            <a:cxnLst/>
            <a:rect l="l" t="t" r="r" b="b"/>
            <a:pathLst>
              <a:path h="111251">
                <a:moveTo>
                  <a:pt x="0" y="0"/>
                </a:moveTo>
                <a:lnTo>
                  <a:pt x="0" y="111251"/>
                </a:lnTo>
              </a:path>
            </a:pathLst>
          </a:custGeom>
          <a:ln w="561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681971" y="2296667"/>
            <a:ext cx="111251" cy="0"/>
          </a:xfrm>
          <a:custGeom>
            <a:avLst/>
            <a:gdLst/>
            <a:ahLst/>
            <a:cxnLst/>
            <a:rect l="l" t="t" r="r" b="b"/>
            <a:pathLst>
              <a:path w="111251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561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681971" y="2212212"/>
            <a:ext cx="54864" cy="56133"/>
          </a:xfrm>
          <a:custGeom>
            <a:avLst/>
            <a:gdLst/>
            <a:ahLst/>
            <a:cxnLst/>
            <a:rect l="l" t="t" r="r" b="b"/>
            <a:pathLst>
              <a:path w="54864" h="56133">
                <a:moveTo>
                  <a:pt x="0" y="56133"/>
                </a:moveTo>
                <a:lnTo>
                  <a:pt x="54864" y="56133"/>
                </a:lnTo>
                <a:lnTo>
                  <a:pt x="54864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681971" y="2212212"/>
            <a:ext cx="54864" cy="56133"/>
          </a:xfrm>
          <a:custGeom>
            <a:avLst/>
            <a:gdLst/>
            <a:ahLst/>
            <a:cxnLst/>
            <a:rect l="l" t="t" r="r" b="b"/>
            <a:pathLst>
              <a:path w="54864" h="56133">
                <a:moveTo>
                  <a:pt x="0" y="56133"/>
                </a:moveTo>
                <a:lnTo>
                  <a:pt x="54864" y="56133"/>
                </a:lnTo>
                <a:lnTo>
                  <a:pt x="54864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02307" y="1703831"/>
            <a:ext cx="0" cy="507491"/>
          </a:xfrm>
          <a:custGeom>
            <a:avLst/>
            <a:gdLst/>
            <a:ahLst/>
            <a:cxnLst/>
            <a:rect l="l" t="t" r="r" b="b"/>
            <a:pathLst>
              <a:path h="507491">
                <a:moveTo>
                  <a:pt x="0" y="0"/>
                </a:moveTo>
                <a:lnTo>
                  <a:pt x="0" y="507491"/>
                </a:lnTo>
              </a:path>
            </a:pathLst>
          </a:custGeom>
          <a:ln w="56133">
            <a:solidFill>
              <a:srgbClr val="00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737724" y="1703831"/>
            <a:ext cx="56134" cy="507491"/>
          </a:xfrm>
          <a:custGeom>
            <a:avLst/>
            <a:gdLst/>
            <a:ahLst/>
            <a:cxnLst/>
            <a:rect l="l" t="t" r="r" b="b"/>
            <a:pathLst>
              <a:path w="56134" h="507491">
                <a:moveTo>
                  <a:pt x="0" y="507491"/>
                </a:moveTo>
                <a:lnTo>
                  <a:pt x="56134" y="507491"/>
                </a:lnTo>
                <a:lnTo>
                  <a:pt x="56134" y="0"/>
                </a:lnTo>
                <a:lnTo>
                  <a:pt x="0" y="0"/>
                </a:lnTo>
                <a:lnTo>
                  <a:pt x="0" y="5074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681336" y="1703831"/>
            <a:ext cx="56134" cy="507491"/>
          </a:xfrm>
          <a:custGeom>
            <a:avLst/>
            <a:gdLst/>
            <a:ahLst/>
            <a:cxnLst/>
            <a:rect l="l" t="t" r="r" b="b"/>
            <a:pathLst>
              <a:path w="56134" h="507491">
                <a:moveTo>
                  <a:pt x="0" y="507491"/>
                </a:moveTo>
                <a:lnTo>
                  <a:pt x="56134" y="507491"/>
                </a:lnTo>
                <a:lnTo>
                  <a:pt x="56134" y="0"/>
                </a:lnTo>
                <a:lnTo>
                  <a:pt x="0" y="0"/>
                </a:lnTo>
                <a:lnTo>
                  <a:pt x="0" y="507491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87144" y="2393315"/>
            <a:ext cx="7896655" cy="29133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ar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9" baseline="3413" dirty="0">
                <a:latin typeface="Calibri"/>
                <a:cs typeface="Calibri"/>
              </a:rPr>
              <a:t> </a:t>
            </a:r>
            <a:r>
              <a:rPr sz="4800" spc="0" baseline="3413" dirty="0">
                <a:latin typeface="Calibri"/>
                <a:cs typeface="Calibri"/>
              </a:rPr>
              <a:t>ya</a:t>
            </a:r>
            <a:r>
              <a:rPr sz="4800" spc="-4" baseline="3413" dirty="0">
                <a:latin typeface="Calibri"/>
                <a:cs typeface="Calibri"/>
              </a:rPr>
              <a:t>ttıkl</a:t>
            </a:r>
            <a:r>
              <a:rPr sz="4800" spc="0" baseline="3413" dirty="0">
                <a:latin typeface="Calibri"/>
                <a:cs typeface="Calibri"/>
              </a:rPr>
              <a:t>arı</a:t>
            </a:r>
            <a:r>
              <a:rPr sz="4800" spc="9" baseline="3413" dirty="0">
                <a:latin typeface="Calibri"/>
                <a:cs typeface="Calibri"/>
              </a:rPr>
              <a:t> </a:t>
            </a:r>
            <a:r>
              <a:rPr sz="4800" spc="-4" baseline="3413" dirty="0">
                <a:latin typeface="Calibri"/>
                <a:cs typeface="Calibri"/>
              </a:rPr>
              <a:t>sü</a:t>
            </a:r>
            <a:r>
              <a:rPr sz="4800" spc="0" baseline="3413" dirty="0">
                <a:latin typeface="Calibri"/>
                <a:cs typeface="Calibri"/>
              </a:rPr>
              <a:t>re </a:t>
            </a:r>
            <a:r>
              <a:rPr sz="4800" spc="-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ç</a:t>
            </a:r>
            <a:r>
              <a:rPr sz="4800" spc="4" baseline="3413" dirty="0">
                <a:latin typeface="Calibri"/>
                <a:cs typeface="Calibri"/>
              </a:rPr>
              <a:t>i</a:t>
            </a:r>
            <a:r>
              <a:rPr sz="4800" spc="-4" baseline="3413" dirty="0">
                <a:latin typeface="Calibri"/>
                <a:cs typeface="Calibri"/>
              </a:rPr>
              <a:t>nd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0" dirty="0">
                <a:latin typeface="Calibri"/>
                <a:cs typeface="Calibri"/>
              </a:rPr>
              <a:t>ya</a:t>
            </a:r>
            <a:r>
              <a:rPr sz="3200" spc="-4" dirty="0">
                <a:latin typeface="Calibri"/>
                <a:cs typeface="Calibri"/>
              </a:rPr>
              <a:t>kınl</a:t>
            </a:r>
            <a:r>
              <a:rPr sz="3200" spc="0" dirty="0">
                <a:latin typeface="Calibri"/>
                <a:cs typeface="Calibri"/>
              </a:rPr>
              <a:t>arı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ara</a:t>
            </a:r>
            <a:r>
              <a:rPr sz="3200" spc="-4" dirty="0">
                <a:latin typeface="Calibri"/>
                <a:cs typeface="Calibri"/>
              </a:rPr>
              <a:t>fınd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zi</a:t>
            </a:r>
            <a:r>
              <a:rPr sz="3200" spc="0" dirty="0">
                <a:latin typeface="Calibri"/>
                <a:cs typeface="Calibri"/>
              </a:rPr>
              <a:t>yaret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dilm</a:t>
            </a:r>
            <a:r>
              <a:rPr sz="3200" spc="0" dirty="0">
                <a:latin typeface="Calibri"/>
                <a:cs typeface="Calibri"/>
              </a:rPr>
              <a:t>eyi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on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erece ö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ml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bulu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ar. </a:t>
            </a:r>
            <a:r>
              <a:rPr sz="3200" spc="14" dirty="0">
                <a:latin typeface="Calibri"/>
                <a:cs typeface="Calibri"/>
              </a:rPr>
              <a:t>P</a:t>
            </a:r>
            <a:r>
              <a:rPr sz="3200" spc="-4" dirty="0">
                <a:latin typeface="Calibri"/>
                <a:cs typeface="Calibri"/>
              </a:rPr>
              <a:t>sik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oj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k aç</a:t>
            </a:r>
            <a:r>
              <a:rPr sz="3200" spc="-4" dirty="0">
                <a:latin typeface="Calibri"/>
                <a:cs typeface="Calibri"/>
              </a:rPr>
              <a:t>ıd</a:t>
            </a:r>
            <a:r>
              <a:rPr sz="3200" spc="0" dirty="0">
                <a:latin typeface="Calibri"/>
                <a:cs typeface="Calibri"/>
              </a:rPr>
              <a:t>an ra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ayan </a:t>
            </a:r>
            <a:r>
              <a:rPr sz="3200" spc="-4" dirty="0">
                <a:latin typeface="Calibri"/>
                <a:cs typeface="Calibri"/>
              </a:rPr>
              <a:t>zi</a:t>
            </a:r>
            <a:r>
              <a:rPr sz="3200" spc="0" dirty="0">
                <a:latin typeface="Calibri"/>
                <a:cs typeface="Calibri"/>
              </a:rPr>
              <a:t>yaret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aa</a:t>
            </a:r>
            <a:r>
              <a:rPr sz="3200" spc="-4" dirty="0">
                <a:latin typeface="Calibri"/>
                <a:cs typeface="Calibri"/>
              </a:rPr>
              <a:t>tl</a:t>
            </a:r>
            <a:r>
              <a:rPr sz="3200" spc="0" dirty="0">
                <a:latin typeface="Calibri"/>
                <a:cs typeface="Calibri"/>
              </a:rPr>
              <a:t>eri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ın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ı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kısıtl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çere</a:t>
            </a:r>
            <a:r>
              <a:rPr sz="3200" spc="-4" dirty="0">
                <a:latin typeface="Calibri"/>
                <a:cs typeface="Calibri"/>
              </a:rPr>
              <a:t>bili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4875" y="1164780"/>
            <a:ext cx="56387" cy="1075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731263" y="1164780"/>
            <a:ext cx="7949183" cy="1075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80" marR="1698194" indent="457200">
              <a:lnSpc>
                <a:spcPct val="102233"/>
              </a:lnSpc>
              <a:spcBef>
                <a:spcPts val="320"/>
              </a:spcBef>
            </a:pP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1.7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. </a:t>
            </a: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b="1" spc="9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TA </a:t>
            </a:r>
            <a:r>
              <a:rPr sz="3200" b="1" spc="4" dirty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3200" b="1" spc="4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b="1" spc="-14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ETL</a:t>
            </a:r>
            <a:r>
              <a:rPr sz="3200" b="1" spc="2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r>
              <a:rPr sz="3200" b="1" spc="4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LE İLGİLİ K</a:t>
            </a: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UR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ALL</a:t>
            </a: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680447" y="1164780"/>
            <a:ext cx="85344" cy="1075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834442" cy="48961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 </a:t>
            </a:r>
            <a:r>
              <a:rPr sz="4800" spc="-4" baseline="3413" dirty="0">
                <a:latin typeface="Calibri"/>
                <a:cs typeface="Calibri"/>
              </a:rPr>
              <a:t>zi</a:t>
            </a:r>
            <a:r>
              <a:rPr sz="4800" spc="14" baseline="3413" dirty="0">
                <a:latin typeface="Calibri"/>
                <a:cs typeface="Calibri"/>
              </a:rPr>
              <a:t>y</a:t>
            </a:r>
            <a:r>
              <a:rPr sz="4800" spc="0" baseline="3413" dirty="0">
                <a:latin typeface="Calibri"/>
                <a:cs typeface="Calibri"/>
              </a:rPr>
              <a:t>are</a:t>
            </a:r>
            <a:r>
              <a:rPr sz="4800" spc="-4" baseline="3413" dirty="0">
                <a:latin typeface="Calibri"/>
                <a:cs typeface="Calibri"/>
              </a:rPr>
              <a:t>tl</a:t>
            </a:r>
            <a:r>
              <a:rPr sz="4800" spc="0" baseline="3413" dirty="0">
                <a:latin typeface="Calibri"/>
                <a:cs typeface="Calibri"/>
              </a:rPr>
              <a:t>er</a:t>
            </a:r>
            <a:r>
              <a:rPr sz="4800" spc="-4" baseline="3413" dirty="0">
                <a:latin typeface="Calibri"/>
                <a:cs typeface="Calibri"/>
              </a:rPr>
              <a:t>ind</a:t>
            </a:r>
            <a:r>
              <a:rPr sz="4800" spc="0" baseline="3413" dirty="0">
                <a:latin typeface="Calibri"/>
                <a:cs typeface="Calibri"/>
              </a:rPr>
              <a:t>e </a:t>
            </a:r>
            <a:r>
              <a:rPr sz="4800" spc="-4" baseline="3413" dirty="0">
                <a:latin typeface="Calibri"/>
                <a:cs typeface="Calibri"/>
              </a:rPr>
              <a:t>dikk</a:t>
            </a:r>
            <a:r>
              <a:rPr sz="4800" spc="0" baseline="3413" dirty="0">
                <a:latin typeface="Calibri"/>
                <a:cs typeface="Calibri"/>
              </a:rPr>
              <a:t>at e</a:t>
            </a:r>
            <a:r>
              <a:rPr sz="4800" spc="-4" baseline="3413" dirty="0">
                <a:latin typeface="Calibri"/>
                <a:cs typeface="Calibri"/>
              </a:rPr>
              <a:t>dilm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s</a:t>
            </a:r>
            <a:r>
              <a:rPr sz="4800" spc="0" baseline="3413" dirty="0">
                <a:latin typeface="Calibri"/>
                <a:cs typeface="Calibri"/>
              </a:rPr>
              <a:t>i </a:t>
            </a:r>
            <a:r>
              <a:rPr sz="4800" spc="4" baseline="3413" dirty="0">
                <a:latin typeface="Calibri"/>
                <a:cs typeface="Calibri"/>
              </a:rPr>
              <a:t>g</a:t>
            </a:r>
            <a:r>
              <a:rPr sz="4800" spc="0" baseline="3413" dirty="0">
                <a:latin typeface="Calibri"/>
                <a:cs typeface="Calibri"/>
              </a:rPr>
              <a:t>ere</a:t>
            </a:r>
            <a:r>
              <a:rPr sz="4800" spc="-4" baseline="3413" dirty="0">
                <a:latin typeface="Calibri"/>
                <a:cs typeface="Calibri"/>
              </a:rPr>
              <a:t>k</a:t>
            </a:r>
            <a:r>
              <a:rPr sz="4800" spc="0" baseline="3413" dirty="0">
                <a:latin typeface="Calibri"/>
                <a:cs typeface="Calibri"/>
              </a:rPr>
              <a:t>en</a:t>
            </a:r>
            <a:endParaRPr sz="3200">
              <a:latin typeface="Calibri"/>
              <a:cs typeface="Calibri"/>
            </a:endParaRPr>
          </a:p>
          <a:p>
            <a:pPr marL="12700" marR="61036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ku</a:t>
            </a:r>
            <a:r>
              <a:rPr sz="4800" spc="0" baseline="1706" dirty="0">
                <a:latin typeface="Calibri"/>
                <a:cs typeface="Calibri"/>
              </a:rPr>
              <a:t>ra</a:t>
            </a:r>
            <a:r>
              <a:rPr sz="4800" spc="-4" baseline="1706" dirty="0">
                <a:latin typeface="Calibri"/>
                <a:cs typeface="Calibri"/>
              </a:rPr>
              <a:t>ll</a:t>
            </a:r>
            <a:r>
              <a:rPr sz="4800" spc="0" baseline="1706" dirty="0">
                <a:latin typeface="Calibri"/>
                <a:cs typeface="Calibri"/>
              </a:rPr>
              <a:t>ar </a:t>
            </a:r>
            <a:r>
              <a:rPr sz="4800" spc="4" baseline="1706" dirty="0">
                <a:latin typeface="Calibri"/>
                <a:cs typeface="Calibri"/>
              </a:rPr>
              <a:t>ş</a:t>
            </a:r>
            <a:r>
              <a:rPr sz="4800" spc="-4" baseline="1706" dirty="0">
                <a:latin typeface="Calibri"/>
                <a:cs typeface="Calibri"/>
              </a:rPr>
              <a:t>unl</a:t>
            </a:r>
            <a:r>
              <a:rPr sz="4800" spc="0" baseline="1706" dirty="0">
                <a:latin typeface="Calibri"/>
                <a:cs typeface="Calibri"/>
              </a:rPr>
              <a:t>ar</a:t>
            </a:r>
            <a:r>
              <a:rPr sz="4800" spc="-4" baseline="1706" dirty="0">
                <a:latin typeface="Calibri"/>
                <a:cs typeface="Calibri"/>
              </a:rPr>
              <a:t>dı</a:t>
            </a:r>
            <a:r>
              <a:rPr sz="4800" spc="0" baseline="1706" dirty="0">
                <a:latin typeface="Calibri"/>
                <a:cs typeface="Calibri"/>
              </a:rPr>
              <a:t>r:</a:t>
            </a:r>
            <a:endParaRPr sz="3200">
              <a:latin typeface="Calibri"/>
              <a:cs typeface="Calibri"/>
            </a:endParaRPr>
          </a:p>
          <a:p>
            <a:pPr marL="12700" marR="1502470" indent="449579">
              <a:lnSpc>
                <a:spcPct val="101521"/>
              </a:lnSpc>
            </a:pPr>
            <a:r>
              <a:rPr sz="3200" b="1" spc="9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zi</a:t>
            </a:r>
            <a:r>
              <a:rPr sz="3200" spc="0" dirty="0">
                <a:latin typeface="Calibri"/>
                <a:cs typeface="Calibri"/>
              </a:rPr>
              <a:t>yare</a:t>
            </a:r>
            <a:r>
              <a:rPr sz="3200" spc="-4" dirty="0">
                <a:latin typeface="Calibri"/>
                <a:cs typeface="Calibri"/>
              </a:rPr>
              <a:t>ti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zi</a:t>
            </a:r>
            <a:r>
              <a:rPr sz="3200" spc="0" dirty="0">
                <a:latin typeface="Calibri"/>
                <a:cs typeface="Calibri"/>
              </a:rPr>
              <a:t>yaret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aa</a:t>
            </a:r>
            <a:r>
              <a:rPr sz="3200" spc="-4" dirty="0">
                <a:latin typeface="Calibri"/>
                <a:cs typeface="Calibri"/>
              </a:rPr>
              <a:t>tl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ind</a:t>
            </a:r>
            <a:r>
              <a:rPr sz="3200" spc="0" dirty="0">
                <a:latin typeface="Calibri"/>
                <a:cs typeface="Calibri"/>
              </a:rPr>
              <a:t>e ya</a:t>
            </a:r>
            <a:r>
              <a:rPr sz="3200" spc="-4" dirty="0">
                <a:latin typeface="Calibri"/>
                <a:cs typeface="Calibri"/>
              </a:rPr>
              <a:t>pılm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  <a:p>
            <a:pPr marL="12700" marR="276532" indent="449579">
              <a:lnSpc>
                <a:spcPct val="101521"/>
              </a:lnSpc>
              <a:spcBef>
                <a:spcPts val="10"/>
              </a:spcBef>
            </a:pPr>
            <a:r>
              <a:rPr sz="3200" b="1" spc="9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3200" spc="0" dirty="0">
                <a:latin typeface="Calibri"/>
                <a:cs typeface="Calibri"/>
              </a:rPr>
              <a:t>Z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ya</a:t>
            </a:r>
            <a:r>
              <a:rPr sz="3200" spc="-14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et </a:t>
            </a:r>
            <a:r>
              <a:rPr sz="3200" spc="-4" dirty="0">
                <a:latin typeface="Calibri"/>
                <a:cs typeface="Calibri"/>
              </a:rPr>
              <a:t>sü</a:t>
            </a:r>
            <a:r>
              <a:rPr sz="3200" spc="0" dirty="0">
                <a:latin typeface="Calibri"/>
                <a:cs typeface="Calibri"/>
              </a:rPr>
              <a:t>re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4" dirty="0">
                <a:latin typeface="Calibri"/>
                <a:cs typeface="Calibri"/>
              </a:rPr>
              <a:t>ıs</a:t>
            </a:r>
            <a:r>
              <a:rPr sz="3200" spc="0" dirty="0">
                <a:latin typeface="Calibri"/>
                <a:cs typeface="Calibri"/>
              </a:rPr>
              <a:t>a 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 (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erc</a:t>
            </a:r>
            <a:r>
              <a:rPr sz="3200" spc="-4" dirty="0">
                <a:latin typeface="Calibri"/>
                <a:cs typeface="Calibri"/>
              </a:rPr>
              <a:t>ih</a:t>
            </a:r>
            <a:r>
              <a:rPr sz="3200" spc="0" dirty="0">
                <a:latin typeface="Calibri"/>
                <a:cs typeface="Calibri"/>
              </a:rPr>
              <a:t>en </a:t>
            </a:r>
            <a:r>
              <a:rPr sz="3200" spc="54" dirty="0">
                <a:latin typeface="Calibri"/>
                <a:cs typeface="Calibri"/>
              </a:rPr>
              <a:t>5</a:t>
            </a:r>
            <a:r>
              <a:rPr sz="3200" spc="4" dirty="0">
                <a:latin typeface="Calibri"/>
                <a:cs typeface="Calibri"/>
              </a:rPr>
              <a:t>-</a:t>
            </a:r>
            <a:r>
              <a:rPr sz="3200" spc="0" dirty="0">
                <a:latin typeface="Calibri"/>
                <a:cs typeface="Calibri"/>
              </a:rPr>
              <a:t>7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kik</a:t>
            </a:r>
            <a:r>
              <a:rPr sz="3200" spc="0" dirty="0">
                <a:latin typeface="Calibri"/>
                <a:cs typeface="Calibri"/>
              </a:rPr>
              <a:t>a).</a:t>
            </a:r>
            <a:endParaRPr sz="3200">
              <a:latin typeface="Calibri"/>
              <a:cs typeface="Calibri"/>
            </a:endParaRPr>
          </a:p>
          <a:p>
            <a:pPr marL="12700" marR="597134" indent="449579">
              <a:lnSpc>
                <a:spcPct val="101521"/>
              </a:lnSpc>
              <a:spcBef>
                <a:spcPts val="10"/>
              </a:spcBef>
            </a:pPr>
            <a:r>
              <a:rPr sz="3200" b="1" spc="9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-9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şı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ikid</a:t>
            </a:r>
            <a:r>
              <a:rPr sz="3200" spc="0" dirty="0">
                <a:latin typeface="Calibri"/>
                <a:cs typeface="Calibri"/>
              </a:rPr>
              <a:t>en </a:t>
            </a:r>
            <a:r>
              <a:rPr sz="3200" spc="-4" dirty="0">
                <a:latin typeface="Calibri"/>
                <a:cs typeface="Calibri"/>
              </a:rPr>
              <a:t>f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zl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4" dirty="0">
                <a:latin typeface="Calibri"/>
                <a:cs typeface="Calibri"/>
              </a:rPr>
              <a:t>z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yare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çi 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  <a:p>
            <a:pPr marL="12700" marR="1921627" indent="449579">
              <a:lnSpc>
                <a:spcPct val="101521"/>
              </a:lnSpc>
              <a:spcBef>
                <a:spcPts val="10"/>
              </a:spcBef>
            </a:pPr>
            <a:r>
              <a:rPr sz="3200" b="1" spc="9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3200" spc="0" dirty="0">
                <a:latin typeface="Calibri"/>
                <a:cs typeface="Calibri"/>
              </a:rPr>
              <a:t>Z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4" dirty="0">
                <a:latin typeface="Calibri"/>
                <a:cs typeface="Calibri"/>
              </a:rPr>
              <a:t>y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14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 ya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</a:t>
            </a:r>
            <a:r>
              <a:rPr sz="3200" spc="0" dirty="0">
                <a:latin typeface="Calibri"/>
                <a:cs typeface="Calibri"/>
              </a:rPr>
              <a:t>a o</a:t>
            </a:r>
            <a:r>
              <a:rPr sz="3200" spc="-4" dirty="0">
                <a:latin typeface="Calibri"/>
                <a:cs typeface="Calibri"/>
              </a:rPr>
              <a:t>tu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arı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tılm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23815"/>
            <a:ext cx="7665617" cy="39283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036">
              <a:lnSpc>
                <a:spcPts val="3554"/>
              </a:lnSpc>
              <a:spcBef>
                <a:spcPts val="177"/>
              </a:spcBef>
            </a:pPr>
            <a:r>
              <a:rPr sz="4800" b="1" spc="9" baseline="2815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4800" spc="-4" baseline="2560" dirty="0">
                <a:latin typeface="Calibri"/>
                <a:cs typeface="Calibri"/>
              </a:rPr>
              <a:t>H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st</a:t>
            </a:r>
            <a:r>
              <a:rPr sz="4800" spc="0" baseline="2560" dirty="0">
                <a:latin typeface="Calibri"/>
                <a:cs typeface="Calibri"/>
              </a:rPr>
              <a:t>a </a:t>
            </a:r>
            <a:r>
              <a:rPr sz="4800" spc="-4" baseline="2560" dirty="0">
                <a:latin typeface="Calibri"/>
                <a:cs typeface="Calibri"/>
              </a:rPr>
              <a:t>b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şınd</a:t>
            </a:r>
            <a:r>
              <a:rPr sz="4800" spc="0" baseline="2560" dirty="0">
                <a:latin typeface="Calibri"/>
                <a:cs typeface="Calibri"/>
              </a:rPr>
              <a:t>a </a:t>
            </a:r>
            <a:r>
              <a:rPr sz="4800" spc="4" baseline="2560" dirty="0">
                <a:latin typeface="Calibri"/>
                <a:cs typeface="Calibri"/>
              </a:rPr>
              <a:t>v</a:t>
            </a:r>
            <a:r>
              <a:rPr sz="4800" spc="0" baseline="2560" dirty="0">
                <a:latin typeface="Calibri"/>
                <a:cs typeface="Calibri"/>
              </a:rPr>
              <a:t>e </a:t>
            </a:r>
            <a:r>
              <a:rPr sz="4800" spc="-4" baseline="2560" dirty="0">
                <a:latin typeface="Calibri"/>
                <a:cs typeface="Calibri"/>
              </a:rPr>
              <a:t>h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st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n</a:t>
            </a:r>
            <a:r>
              <a:rPr sz="4800" spc="0" baseline="2560" dirty="0">
                <a:latin typeface="Calibri"/>
                <a:cs typeface="Calibri"/>
              </a:rPr>
              <a:t>e or</a:t>
            </a:r>
            <a:r>
              <a:rPr sz="4800" spc="-4" baseline="2560" dirty="0">
                <a:latin typeface="Calibri"/>
                <a:cs typeface="Calibri"/>
              </a:rPr>
              <a:t>t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mınd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ts val="3900"/>
              </a:lnSpc>
              <a:spcBef>
                <a:spcPts val="17"/>
              </a:spcBef>
            </a:pP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er</a:t>
            </a: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0" baseline="1706" dirty="0">
                <a:latin typeface="Calibri"/>
                <a:cs typeface="Calibri"/>
              </a:rPr>
              <a:t>i </a:t>
            </a:r>
            <a:r>
              <a:rPr sz="4800" spc="-4" baseline="1706" dirty="0">
                <a:latin typeface="Calibri"/>
                <a:cs typeface="Calibri"/>
              </a:rPr>
              <a:t>bi</a:t>
            </a:r>
            <a:r>
              <a:rPr sz="4800" spc="0" baseline="1706" dirty="0">
                <a:latin typeface="Calibri"/>
                <a:cs typeface="Calibri"/>
              </a:rPr>
              <a:t>r yere 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kunu</a:t>
            </a:r>
            <a:r>
              <a:rPr sz="4800" spc="4" baseline="1706" dirty="0">
                <a:latin typeface="Calibri"/>
                <a:cs typeface="Calibri"/>
              </a:rPr>
              <a:t>l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lıdı</a:t>
            </a:r>
            <a:r>
              <a:rPr sz="4800" spc="0" baseline="1706" dirty="0">
                <a:latin typeface="Calibri"/>
                <a:cs typeface="Calibri"/>
              </a:rPr>
              <a:t>r. Böy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e </a:t>
            </a:r>
            <a:r>
              <a:rPr sz="4800" spc="-4" baseline="1706" dirty="0">
                <a:latin typeface="Calibri"/>
                <a:cs typeface="Calibri"/>
              </a:rPr>
              <a:t>bi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endParaRPr sz="3200">
              <a:latin typeface="Calibri"/>
              <a:cs typeface="Calibri"/>
            </a:endParaRPr>
          </a:p>
          <a:p>
            <a:pPr marL="12700" marR="1058869">
              <a:lnSpc>
                <a:spcPct val="101521"/>
              </a:lnSpc>
            </a:pPr>
            <a:r>
              <a:rPr sz="3200" spc="-4" dirty="0">
                <a:latin typeface="Calibri"/>
                <a:cs typeface="Calibri"/>
              </a:rPr>
              <a:t>du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m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spi</a:t>
            </a:r>
            <a:r>
              <a:rPr sz="3200" spc="0" dirty="0">
                <a:latin typeface="Calibri"/>
                <a:cs typeface="Calibri"/>
              </a:rPr>
              <a:t>t e</a:t>
            </a:r>
            <a:r>
              <a:rPr sz="3200" spc="-4" dirty="0">
                <a:latin typeface="Calibri"/>
                <a:cs typeface="Calibri"/>
              </a:rPr>
              <a:t>di</a:t>
            </a:r>
            <a:r>
              <a:rPr sz="3200" spc="4" dirty="0">
                <a:latin typeface="Calibri"/>
                <a:cs typeface="Calibri"/>
              </a:rPr>
              <a:t>ld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ind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en e</a:t>
            </a:r>
            <a:r>
              <a:rPr sz="3200" spc="-4" dirty="0">
                <a:latin typeface="Calibri"/>
                <a:cs typeface="Calibri"/>
              </a:rPr>
              <a:t>ll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in</a:t>
            </a:r>
            <a:r>
              <a:rPr sz="3200" spc="0" dirty="0">
                <a:latin typeface="Calibri"/>
                <a:cs typeface="Calibri"/>
              </a:rPr>
              <a:t>i y</a:t>
            </a:r>
            <a:r>
              <a:rPr sz="3200" spc="-4" dirty="0">
                <a:latin typeface="Calibri"/>
                <a:cs typeface="Calibri"/>
              </a:rPr>
              <a:t>ık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arı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  <a:p>
            <a:pPr marL="12700" marR="155694" indent="449579">
              <a:lnSpc>
                <a:spcPct val="101623"/>
              </a:lnSpc>
              <a:spcBef>
                <a:spcPts val="10"/>
              </a:spcBef>
            </a:pPr>
            <a:r>
              <a:rPr sz="3200" b="1" spc="9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3200" spc="0" dirty="0">
                <a:latin typeface="Calibri"/>
                <a:cs typeface="Calibri"/>
              </a:rPr>
              <a:t>Z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ya</a:t>
            </a:r>
            <a:r>
              <a:rPr sz="3200" spc="-14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m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ti</a:t>
            </a:r>
            <a:r>
              <a:rPr sz="3200" spc="0" dirty="0">
                <a:latin typeface="Calibri"/>
                <a:cs typeface="Calibri"/>
              </a:rPr>
              <a:t>, o</a:t>
            </a:r>
            <a:r>
              <a:rPr sz="3200" spc="-4" dirty="0">
                <a:latin typeface="Calibri"/>
                <a:cs typeface="Calibri"/>
              </a:rPr>
              <a:t>ksi</a:t>
            </a:r>
            <a:r>
              <a:rPr sz="3200" spc="0" dirty="0">
                <a:latin typeface="Calibri"/>
                <a:cs typeface="Calibri"/>
              </a:rPr>
              <a:t>jen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-9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re</a:t>
            </a:r>
            <a:r>
              <a:rPr sz="3200" spc="-4" dirty="0">
                <a:latin typeface="Calibri"/>
                <a:cs typeface="Calibri"/>
              </a:rPr>
              <a:t>si</a:t>
            </a:r>
            <a:r>
              <a:rPr sz="3200" spc="0" dirty="0">
                <a:latin typeface="Calibri"/>
                <a:cs typeface="Calibri"/>
              </a:rPr>
              <a:t>,</a:t>
            </a:r>
            <a:r>
              <a:rPr sz="3200" spc="1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id</a:t>
            </a:r>
            <a:r>
              <a:rPr sz="3200" spc="9" dirty="0">
                <a:latin typeface="Calibri"/>
                <a:cs typeface="Calibri"/>
              </a:rPr>
              <a:t>r</a:t>
            </a:r>
            <a:r>
              <a:rPr sz="3200" spc="4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r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ib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4" dirty="0">
                <a:latin typeface="Calibri"/>
                <a:cs typeface="Calibri"/>
              </a:rPr>
              <a:t>gi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in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arar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-9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9" dirty="0">
                <a:latin typeface="Calibri"/>
                <a:cs typeface="Calibri"/>
              </a:rPr>
              <a:t>y</a:t>
            </a:r>
            <a:r>
              <a:rPr sz="3200" spc="0" dirty="0">
                <a:latin typeface="Calibri"/>
                <a:cs typeface="Calibri"/>
              </a:rPr>
              <a:t>a ayar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-1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 oy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1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23815"/>
            <a:ext cx="7607273" cy="14488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554"/>
              </a:lnSpc>
              <a:spcBef>
                <a:spcPts val="177"/>
              </a:spcBef>
            </a:pPr>
            <a:r>
              <a:rPr sz="4800" b="1" spc="9" baseline="2815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4800" spc="0" baseline="2560" dirty="0">
                <a:latin typeface="Calibri"/>
                <a:cs typeface="Calibri"/>
              </a:rPr>
              <a:t>Z</a:t>
            </a:r>
            <a:r>
              <a:rPr sz="4800" spc="-4" baseline="2560" dirty="0">
                <a:latin typeface="Calibri"/>
                <a:cs typeface="Calibri"/>
              </a:rPr>
              <a:t>i</a:t>
            </a:r>
            <a:r>
              <a:rPr sz="4800" spc="0" baseline="2560" dirty="0">
                <a:latin typeface="Calibri"/>
                <a:cs typeface="Calibri"/>
              </a:rPr>
              <a:t>ya</a:t>
            </a:r>
            <a:r>
              <a:rPr sz="4800" spc="-14" baseline="2560" dirty="0">
                <a:latin typeface="Calibri"/>
                <a:cs typeface="Calibri"/>
              </a:rPr>
              <a:t>r</a:t>
            </a:r>
            <a:r>
              <a:rPr sz="4800" spc="0" baseline="2560" dirty="0">
                <a:latin typeface="Calibri"/>
                <a:cs typeface="Calibri"/>
              </a:rPr>
              <a:t>e</a:t>
            </a:r>
            <a:r>
              <a:rPr sz="4800" spc="-4" baseline="2560" dirty="0">
                <a:latin typeface="Calibri"/>
                <a:cs typeface="Calibri"/>
              </a:rPr>
              <a:t>t</a:t>
            </a:r>
            <a:r>
              <a:rPr sz="4800" spc="0" baseline="2560" dirty="0">
                <a:latin typeface="Calibri"/>
                <a:cs typeface="Calibri"/>
              </a:rPr>
              <a:t>ç</a:t>
            </a:r>
            <a:r>
              <a:rPr sz="4800" spc="-4" baseline="2560" dirty="0">
                <a:latin typeface="Calibri"/>
                <a:cs typeface="Calibri"/>
              </a:rPr>
              <a:t>il</a:t>
            </a:r>
            <a:r>
              <a:rPr sz="4800" spc="0" baseline="2560" dirty="0">
                <a:latin typeface="Calibri"/>
                <a:cs typeface="Calibri"/>
              </a:rPr>
              <a:t>er,</a:t>
            </a:r>
            <a:r>
              <a:rPr sz="4800" spc="29" baseline="2560" dirty="0">
                <a:latin typeface="Calibri"/>
                <a:cs typeface="Calibri"/>
              </a:rPr>
              <a:t> </a:t>
            </a:r>
            <a:r>
              <a:rPr sz="4800" spc="-4" baseline="2560" dirty="0">
                <a:latin typeface="Calibri"/>
                <a:cs typeface="Calibri"/>
              </a:rPr>
              <a:t>h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st</a:t>
            </a:r>
            <a:r>
              <a:rPr sz="4800" spc="0" baseline="2560" dirty="0">
                <a:latin typeface="Calibri"/>
                <a:cs typeface="Calibri"/>
              </a:rPr>
              <a:t>a o</a:t>
            </a:r>
            <a:r>
              <a:rPr sz="4800" spc="-4" baseline="2560" dirty="0">
                <a:latin typeface="Calibri"/>
                <a:cs typeface="Calibri"/>
              </a:rPr>
              <a:t>d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l</a:t>
            </a:r>
            <a:r>
              <a:rPr sz="4800" spc="0" baseline="2560" dirty="0">
                <a:latin typeface="Calibri"/>
                <a:cs typeface="Calibri"/>
              </a:rPr>
              <a:t>ar</a:t>
            </a:r>
            <a:r>
              <a:rPr sz="4800" spc="-4" baseline="2560" dirty="0">
                <a:latin typeface="Calibri"/>
                <a:cs typeface="Calibri"/>
              </a:rPr>
              <a:t>ınd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9" baseline="2560" dirty="0">
                <a:latin typeface="Calibri"/>
                <a:cs typeface="Calibri"/>
              </a:rPr>
              <a:t> </a:t>
            </a:r>
            <a:r>
              <a:rPr sz="4800" spc="-4" baseline="2560" dirty="0">
                <a:latin typeface="Calibri"/>
                <a:cs typeface="Calibri"/>
              </a:rPr>
              <a:t>di</a:t>
            </a:r>
            <a:r>
              <a:rPr sz="4800" spc="4" baseline="2560" dirty="0">
                <a:latin typeface="Calibri"/>
                <a:cs typeface="Calibri"/>
              </a:rPr>
              <a:t>ğ</a:t>
            </a:r>
            <a:r>
              <a:rPr sz="4800" spc="0" baseline="2560" dirty="0">
                <a:latin typeface="Calibri"/>
                <a:cs typeface="Calibri"/>
              </a:rPr>
              <a:t>er ya</a:t>
            </a:r>
            <a:r>
              <a:rPr sz="4800" spc="-4" baseline="2560" dirty="0">
                <a:latin typeface="Calibri"/>
                <a:cs typeface="Calibri"/>
              </a:rPr>
              <a:t>t</a:t>
            </a:r>
            <a:r>
              <a:rPr sz="4800" spc="0" baseline="2560" dirty="0">
                <a:latin typeface="Calibri"/>
                <a:cs typeface="Calibri"/>
              </a:rPr>
              <a:t>an</a:t>
            </a:r>
            <a:endParaRPr sz="3200">
              <a:latin typeface="Calibri"/>
              <a:cs typeface="Calibri"/>
            </a:endParaRPr>
          </a:p>
          <a:p>
            <a:pPr marL="12700" marR="64694">
              <a:lnSpc>
                <a:spcPts val="3900"/>
              </a:lnSpc>
              <a:spcBef>
                <a:spcPts val="17"/>
              </a:spcBef>
            </a:pP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st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arı</a:t>
            </a:r>
            <a:r>
              <a:rPr sz="4800" spc="14" baseline="1706" dirty="0">
                <a:latin typeface="Calibri"/>
                <a:cs typeface="Calibri"/>
              </a:rPr>
              <a:t> </a:t>
            </a:r>
            <a:r>
              <a:rPr sz="4800" spc="0" baseline="1706" dirty="0">
                <a:latin typeface="Calibri"/>
                <a:cs typeface="Calibri"/>
              </a:rPr>
              <a:t>ra</a:t>
            </a: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tsı</a:t>
            </a:r>
            <a:r>
              <a:rPr sz="4800" spc="0" baseline="1706" dirty="0">
                <a:latin typeface="Calibri"/>
                <a:cs typeface="Calibri"/>
              </a:rPr>
              <a:t>z</a:t>
            </a:r>
            <a:r>
              <a:rPr sz="4800" spc="9" baseline="1706" dirty="0">
                <a:latin typeface="Calibri"/>
                <a:cs typeface="Calibri"/>
              </a:rPr>
              <a:t> 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ecek</a:t>
            </a:r>
            <a:r>
              <a:rPr sz="4800" spc="9" baseline="1706" dirty="0">
                <a:latin typeface="Calibri"/>
                <a:cs typeface="Calibri"/>
              </a:rPr>
              <a:t> </a:t>
            </a:r>
            <a:r>
              <a:rPr sz="4800" spc="-4" baseline="1706" dirty="0">
                <a:latin typeface="Calibri"/>
                <a:cs typeface="Calibri"/>
              </a:rPr>
              <a:t>ş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kild</a:t>
            </a:r>
            <a:r>
              <a:rPr sz="4800" spc="0" baseline="1706" dirty="0">
                <a:latin typeface="Calibri"/>
                <a:cs typeface="Calibri"/>
              </a:rPr>
              <a:t>e y</a:t>
            </a:r>
            <a:r>
              <a:rPr sz="4800" spc="-4" baseline="1706" dirty="0">
                <a:latin typeface="Calibri"/>
                <a:cs typeface="Calibri"/>
              </a:rPr>
              <a:t>üks</a:t>
            </a:r>
            <a:r>
              <a:rPr sz="4800" spc="0" baseline="1706" dirty="0">
                <a:latin typeface="Calibri"/>
                <a:cs typeface="Calibri"/>
              </a:rPr>
              <a:t>ek 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 marL="12700" marR="64694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nuşm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arı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nusund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yar</a:t>
            </a:r>
            <a:r>
              <a:rPr sz="3200" spc="-4" dirty="0">
                <a:latin typeface="Calibri"/>
                <a:cs typeface="Calibri"/>
              </a:rPr>
              <a:t>ılm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369280" cy="39039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036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>
                <a:latin typeface="Calibri"/>
                <a:cs typeface="Calibri"/>
              </a:rPr>
              <a:t>O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nı</a:t>
            </a:r>
            <a:r>
              <a:rPr sz="4800" spc="0" baseline="3413" dirty="0">
                <a:latin typeface="Calibri"/>
                <a:cs typeface="Calibri"/>
              </a:rPr>
              <a:t>n </a:t>
            </a:r>
            <a:r>
              <a:rPr sz="4800" spc="-4" baseline="3413" dirty="0">
                <a:solidFill>
                  <a:srgbClr val="FF0000"/>
                </a:solidFill>
                <a:latin typeface="Calibri"/>
                <a:cs typeface="Calibri"/>
              </a:rPr>
              <a:t>du</a:t>
            </a:r>
            <a:r>
              <a:rPr sz="4800" spc="4" baseline="3413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4800" spc="0" baseline="3413" dirty="0">
                <a:solidFill>
                  <a:srgbClr val="FF0000"/>
                </a:solidFill>
                <a:latin typeface="Calibri"/>
                <a:cs typeface="Calibri"/>
              </a:rPr>
              <a:t>ar re</a:t>
            </a:r>
            <a:r>
              <a:rPr sz="4800" spc="-14" baseline="3413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spc="4" baseline="3413" dirty="0">
                <a:solidFill>
                  <a:srgbClr val="FF0000"/>
                </a:solidFill>
                <a:latin typeface="Calibri"/>
                <a:cs typeface="Calibri"/>
              </a:rPr>
              <a:t>g</a:t>
            </a:r>
            <a:r>
              <a:rPr sz="4800" spc="0" baseline="3413" dirty="0">
                <a:solidFill>
                  <a:srgbClr val="FF0000"/>
                </a:solidFill>
                <a:latin typeface="Calibri"/>
                <a:cs typeface="Calibri"/>
              </a:rPr>
              <a:t>i </a:t>
            </a:r>
            <a:r>
              <a:rPr sz="4800" spc="-4" baseline="3413" dirty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4800" spc="0" baseline="3413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spc="-4" baseline="3413" dirty="0">
                <a:solidFill>
                  <a:srgbClr val="FF0000"/>
                </a:solidFill>
                <a:latin typeface="Calibri"/>
                <a:cs typeface="Calibri"/>
              </a:rPr>
              <a:t>st</a:t>
            </a:r>
            <a:r>
              <a:rPr sz="4800" spc="0" baseline="3413" dirty="0">
                <a:solidFill>
                  <a:srgbClr val="FF0000"/>
                </a:solidFill>
                <a:latin typeface="Calibri"/>
                <a:cs typeface="Calibri"/>
              </a:rPr>
              <a:t>ayı ra</a:t>
            </a:r>
            <a:r>
              <a:rPr sz="4800" spc="-4" baseline="3413" dirty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4800" spc="0" baseline="3413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spc="-4" baseline="3413" dirty="0">
                <a:solidFill>
                  <a:srgbClr val="FF0000"/>
                </a:solidFill>
                <a:latin typeface="Calibri"/>
                <a:cs typeface="Calibri"/>
              </a:rPr>
              <a:t>tl</a:t>
            </a:r>
            <a:r>
              <a:rPr sz="4800" spc="0" baseline="3413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spc="-4" baseline="3413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spc="0" baseline="3413" dirty="0">
                <a:solidFill>
                  <a:srgbClr val="FF0000"/>
                </a:solidFill>
                <a:latin typeface="Calibri"/>
                <a:cs typeface="Calibri"/>
              </a:rPr>
              <a:t>acak</a:t>
            </a:r>
            <a:endParaRPr sz="32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ş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kild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e </a:t>
            </a:r>
            <a:r>
              <a:rPr sz="4800" spc="4" baseline="1706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4800" spc="4" baseline="1706" dirty="0">
                <a:solidFill>
                  <a:srgbClr val="FF0000"/>
                </a:solidFill>
                <a:latin typeface="Calibri"/>
                <a:cs typeface="Calibri"/>
              </a:rPr>
              <a:t>ğ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,</a:t>
            </a:r>
            <a:r>
              <a:rPr sz="4800" spc="24" baseline="1706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4800" spc="-14" baseline="1706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muş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ak </a:t>
            </a:r>
            <a:r>
              <a:rPr sz="4800" spc="4" baseline="1706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spc="9" baseline="1706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st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el r</a:t>
            </a:r>
            <a:r>
              <a:rPr sz="4800" spc="14" baseline="1706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nkl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er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en</a:t>
            </a:r>
            <a:endParaRPr sz="32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marR="197358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eç</a:t>
            </a:r>
            <a:r>
              <a:rPr sz="3200" spc="-4" dirty="0">
                <a:latin typeface="Calibri"/>
                <a:cs typeface="Calibri"/>
              </a:rPr>
              <a:t>ilm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lidi</a:t>
            </a:r>
            <a:r>
              <a:rPr sz="3200" spc="0" dirty="0">
                <a:latin typeface="Calibri"/>
                <a:cs typeface="Calibri"/>
              </a:rPr>
              <a:t>r.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Pe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cere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aya </a:t>
            </a:r>
            <a:r>
              <a:rPr sz="3200" spc="-4" dirty="0">
                <a:latin typeface="Calibri"/>
                <a:cs typeface="Calibri"/>
              </a:rPr>
              <a:t>f</a:t>
            </a:r>
            <a:r>
              <a:rPr sz="3200" spc="-9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zl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ış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k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sin</a:t>
            </a:r>
            <a:r>
              <a:rPr sz="3200" spc="0" dirty="0">
                <a:latin typeface="Calibri"/>
                <a:cs typeface="Calibri"/>
              </a:rPr>
              <a:t>i ö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ek 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ac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a, </a:t>
            </a:r>
            <a:r>
              <a:rPr sz="3200" spc="-4" dirty="0">
                <a:latin typeface="Calibri"/>
                <a:cs typeface="Calibri"/>
              </a:rPr>
              <a:t>du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14" dirty="0">
                <a:latin typeface="Calibri"/>
                <a:cs typeface="Calibri"/>
              </a:rPr>
              <a:t>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e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ya re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-4" dirty="0">
                <a:latin typeface="Calibri"/>
                <a:cs typeface="Calibri"/>
              </a:rPr>
              <a:t>umlu</a:t>
            </a:r>
            <a:r>
              <a:rPr sz="3200" spc="0" dirty="0">
                <a:latin typeface="Calibri"/>
                <a:cs typeface="Calibri"/>
              </a:rPr>
              <a:t>, y</a:t>
            </a:r>
            <a:r>
              <a:rPr sz="3200" spc="-4" dirty="0">
                <a:latin typeface="Calibri"/>
                <a:cs typeface="Calibri"/>
              </a:rPr>
              <a:t>ık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bili</a:t>
            </a:r>
            <a:r>
              <a:rPr sz="3200" spc="0" dirty="0">
                <a:latin typeface="Calibri"/>
                <a:cs typeface="Calibri"/>
              </a:rPr>
              <a:t>r ö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llik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tü</a:t>
            </a:r>
            <a:r>
              <a:rPr sz="3200" spc="0" dirty="0">
                <a:latin typeface="Calibri"/>
                <a:cs typeface="Calibri"/>
              </a:rPr>
              <a:t>l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ün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şli</a:t>
            </a:r>
            <a:r>
              <a:rPr sz="3200" spc="0" dirty="0">
                <a:latin typeface="Calibri"/>
                <a:cs typeface="Calibri"/>
              </a:rPr>
              <a:t>k </a:t>
            </a:r>
            <a:r>
              <a:rPr sz="3200" spc="-4" dirty="0">
                <a:latin typeface="Calibri"/>
                <a:cs typeface="Calibri"/>
              </a:rPr>
              <a:t>bulunm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 T</a:t>
            </a:r>
            <a:r>
              <a:rPr sz="3200" spc="4" dirty="0">
                <a:latin typeface="Calibri"/>
                <a:cs typeface="Calibri"/>
              </a:rPr>
              <a:t>ü</a:t>
            </a:r>
            <a:r>
              <a:rPr sz="3200" spc="0" dirty="0">
                <a:latin typeface="Calibri"/>
                <a:cs typeface="Calibri"/>
              </a:rPr>
              <a:t>m 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cere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mind</a:t>
            </a:r>
            <a:r>
              <a:rPr sz="3200" spc="0" dirty="0">
                <a:latin typeface="Calibri"/>
                <a:cs typeface="Calibri"/>
              </a:rPr>
              <a:t>en y</a:t>
            </a:r>
            <a:r>
              <a:rPr sz="3200" spc="-4" dirty="0">
                <a:latin typeface="Calibri"/>
                <a:cs typeface="Calibri"/>
              </a:rPr>
              <a:t>üks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i en az </a:t>
            </a:r>
            <a:r>
              <a:rPr sz="3200" spc="-4" dirty="0">
                <a:latin typeface="Calibri"/>
                <a:cs typeface="Calibri"/>
              </a:rPr>
              <a:t>9</a:t>
            </a:r>
            <a:r>
              <a:rPr sz="3200" spc="0" dirty="0">
                <a:latin typeface="Calibri"/>
                <a:cs typeface="Calibri"/>
              </a:rPr>
              <a:t>0 c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. </a:t>
            </a:r>
            <a:r>
              <a:rPr sz="3200" spc="14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an y</a:t>
            </a:r>
            <a:r>
              <a:rPr sz="3200" spc="-4" dirty="0">
                <a:latin typeface="Calibri"/>
                <a:cs typeface="Calibri"/>
              </a:rPr>
              <a:t>üks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klikl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9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27</a:t>
            </a:r>
            <a:r>
              <a:rPr sz="3200" spc="0" dirty="0">
                <a:latin typeface="Calibri"/>
                <a:cs typeface="Calibri"/>
              </a:rPr>
              <a:t>0 c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. 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9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23815"/>
            <a:ext cx="7890493" cy="39283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554"/>
              </a:lnSpc>
              <a:spcBef>
                <a:spcPts val="177"/>
              </a:spcBef>
            </a:pPr>
            <a:r>
              <a:rPr sz="4800" b="1" spc="9" baseline="2815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4800" spc="-4" baseline="2560" dirty="0">
                <a:latin typeface="Calibri"/>
                <a:cs typeface="Calibri"/>
              </a:rPr>
              <a:t>H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st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9" baseline="2560" dirty="0">
                <a:latin typeface="Calibri"/>
                <a:cs typeface="Calibri"/>
              </a:rPr>
              <a:t>y</a:t>
            </a:r>
            <a:r>
              <a:rPr sz="4800" spc="0" baseline="2560" dirty="0">
                <a:latin typeface="Calibri"/>
                <a:cs typeface="Calibri"/>
              </a:rPr>
              <a:t>a </a:t>
            </a:r>
            <a:r>
              <a:rPr sz="4800" spc="-4" baseline="2560" dirty="0">
                <a:latin typeface="Calibri"/>
                <a:cs typeface="Calibri"/>
              </a:rPr>
              <a:t>dış</a:t>
            </a:r>
            <a:r>
              <a:rPr sz="4800" spc="0" baseline="2560" dirty="0">
                <a:latin typeface="Calibri"/>
                <a:cs typeface="Calibri"/>
              </a:rPr>
              <a:t>ar</a:t>
            </a:r>
            <a:r>
              <a:rPr sz="4800" spc="-4" baseline="2560" dirty="0">
                <a:latin typeface="Calibri"/>
                <a:cs typeface="Calibri"/>
              </a:rPr>
              <a:t>ı</a:t>
            </a:r>
            <a:r>
              <a:rPr sz="4800" spc="4" baseline="2560" dirty="0">
                <a:latin typeface="Calibri"/>
                <a:cs typeface="Calibri"/>
              </a:rPr>
              <a:t>d</a:t>
            </a:r>
            <a:r>
              <a:rPr sz="4800" spc="0" baseline="2560" dirty="0">
                <a:latin typeface="Calibri"/>
                <a:cs typeface="Calibri"/>
              </a:rPr>
              <a:t>an </a:t>
            </a:r>
            <a:r>
              <a:rPr sz="4800" spc="-4" baseline="2560" dirty="0">
                <a:latin typeface="Calibri"/>
                <a:cs typeface="Calibri"/>
              </a:rPr>
              <a:t>h</a:t>
            </a:r>
            <a:r>
              <a:rPr sz="4800" spc="0" baseline="2560" dirty="0">
                <a:latin typeface="Calibri"/>
                <a:cs typeface="Calibri"/>
              </a:rPr>
              <a:t>er</a:t>
            </a:r>
            <a:r>
              <a:rPr sz="4800" spc="-4" baseline="2560" dirty="0">
                <a:latin typeface="Calibri"/>
                <a:cs typeface="Calibri"/>
              </a:rPr>
              <a:t>h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n</a:t>
            </a:r>
            <a:r>
              <a:rPr sz="4800" spc="4" baseline="2560" dirty="0">
                <a:latin typeface="Calibri"/>
                <a:cs typeface="Calibri"/>
              </a:rPr>
              <a:t>g</a:t>
            </a:r>
            <a:r>
              <a:rPr sz="4800" spc="0" baseline="2560" dirty="0">
                <a:latin typeface="Calibri"/>
                <a:cs typeface="Calibri"/>
              </a:rPr>
              <a:t>i</a:t>
            </a:r>
            <a:r>
              <a:rPr sz="4800" spc="9" baseline="2560" dirty="0">
                <a:latin typeface="Calibri"/>
                <a:cs typeface="Calibri"/>
              </a:rPr>
              <a:t> </a:t>
            </a:r>
            <a:r>
              <a:rPr sz="4800" spc="-4" baseline="2560" dirty="0">
                <a:latin typeface="Calibri"/>
                <a:cs typeface="Calibri"/>
              </a:rPr>
              <a:t>bi</a:t>
            </a:r>
            <a:r>
              <a:rPr sz="4800" spc="0" baseline="2560" dirty="0">
                <a:latin typeface="Calibri"/>
                <a:cs typeface="Calibri"/>
              </a:rPr>
              <a:t>r </a:t>
            </a:r>
            <a:r>
              <a:rPr sz="4800" spc="4" baseline="2560" dirty="0">
                <a:latin typeface="Calibri"/>
                <a:cs typeface="Calibri"/>
              </a:rPr>
              <a:t>g</a:t>
            </a:r>
            <a:r>
              <a:rPr sz="4800" spc="-4" baseline="2560" dirty="0">
                <a:latin typeface="Calibri"/>
                <a:cs typeface="Calibri"/>
              </a:rPr>
              <a:t>ıd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17"/>
              </a:spcBef>
            </a:pP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dd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0" baseline="1706" dirty="0">
                <a:latin typeface="Calibri"/>
                <a:cs typeface="Calibri"/>
              </a:rPr>
              <a:t>i</a:t>
            </a:r>
            <a:r>
              <a:rPr sz="4800" spc="14" baseline="1706" dirty="0">
                <a:latin typeface="Calibri"/>
                <a:cs typeface="Calibri"/>
              </a:rPr>
              <a:t> </a:t>
            </a: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ti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ilm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0" baseline="1706" dirty="0">
                <a:latin typeface="Calibri"/>
                <a:cs typeface="Calibri"/>
              </a:rPr>
              <a:t>i</a:t>
            </a:r>
            <a:r>
              <a:rPr sz="4800" spc="19" baseline="1706" dirty="0">
                <a:latin typeface="Calibri"/>
                <a:cs typeface="Calibri"/>
              </a:rPr>
              <a:t> 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4" baseline="1706" dirty="0">
                <a:latin typeface="Calibri"/>
                <a:cs typeface="Calibri"/>
              </a:rPr>
              <a:t>n</a:t>
            </a:r>
            <a:r>
              <a:rPr sz="4800" spc="-4" baseline="1706" dirty="0">
                <a:latin typeface="Calibri"/>
                <a:cs typeface="Calibri"/>
              </a:rPr>
              <a:t>usund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9" baseline="1706" dirty="0">
                <a:latin typeface="Calibri"/>
                <a:cs typeface="Calibri"/>
              </a:rPr>
              <a:t>r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f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ç</a:t>
            </a:r>
            <a:r>
              <a:rPr sz="4800" spc="-4" baseline="1706" dirty="0">
                <a:latin typeface="Calibri"/>
                <a:cs typeface="Calibri"/>
              </a:rPr>
              <a:t>il</a:t>
            </a:r>
            <a:r>
              <a:rPr sz="4800" spc="0" baseline="1706" dirty="0">
                <a:latin typeface="Calibri"/>
                <a:cs typeface="Calibri"/>
              </a:rPr>
              <a:t>er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zi</a:t>
            </a:r>
            <a:r>
              <a:rPr sz="3200" spc="0" dirty="0">
                <a:latin typeface="Calibri"/>
                <a:cs typeface="Calibri"/>
              </a:rPr>
              <a:t>yar</a:t>
            </a:r>
            <a:r>
              <a:rPr sz="3200" spc="-9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yar</a:t>
            </a:r>
            <a:r>
              <a:rPr sz="3200" spc="-4" dirty="0">
                <a:latin typeface="Calibri"/>
                <a:cs typeface="Calibri"/>
              </a:rPr>
              <a:t>ılm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9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. Y</a:t>
            </a:r>
            <a:r>
              <a:rPr sz="3200" spc="-4" dirty="0">
                <a:latin typeface="Calibri"/>
                <a:cs typeface="Calibri"/>
              </a:rPr>
              <a:t>üks</a:t>
            </a:r>
            <a:r>
              <a:rPr sz="3200" spc="0" dirty="0">
                <a:latin typeface="Calibri"/>
                <a:cs typeface="Calibri"/>
              </a:rPr>
              <a:t>ek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nsi</a:t>
            </a:r>
            <a:r>
              <a:rPr sz="3200" spc="0" dirty="0">
                <a:latin typeface="Calibri"/>
                <a:cs typeface="Calibri"/>
              </a:rPr>
              <a:t>yon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4" dirty="0">
                <a:latin typeface="Calibri"/>
                <a:cs typeface="Calibri"/>
              </a:rPr>
              <a:t>u</a:t>
            </a:r>
            <a:r>
              <a:rPr sz="3200" spc="-4" dirty="0">
                <a:latin typeface="Calibri"/>
                <a:cs typeface="Calibri"/>
              </a:rPr>
              <a:t>zd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kıs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tl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ori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er aç</a:t>
            </a:r>
            <a:r>
              <a:rPr sz="3200" spc="-4" dirty="0">
                <a:latin typeface="Calibri"/>
                <a:cs typeface="Calibri"/>
              </a:rPr>
              <a:t>ısınd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di</a:t>
            </a:r>
            <a:r>
              <a:rPr sz="3200" spc="0" dirty="0">
                <a:latin typeface="Calibri"/>
                <a:cs typeface="Calibri"/>
              </a:rPr>
              <a:t>ye</a:t>
            </a:r>
            <a:r>
              <a:rPr sz="3200" spc="-4" dirty="0">
                <a:latin typeface="Calibri"/>
                <a:cs typeface="Calibri"/>
              </a:rPr>
              <a:t>tin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ere</a:t>
            </a:r>
            <a:r>
              <a:rPr sz="3200" spc="-4" dirty="0">
                <a:latin typeface="Calibri"/>
                <a:cs typeface="Calibri"/>
              </a:rPr>
              <a:t>kti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. </a:t>
            </a:r>
            <a:r>
              <a:rPr sz="3200" spc="-4" dirty="0">
                <a:latin typeface="Calibri"/>
                <a:cs typeface="Calibri"/>
              </a:rPr>
              <a:t>du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4" dirty="0">
                <a:latin typeface="Calibri"/>
                <a:cs typeface="Calibri"/>
              </a:rPr>
              <a:t>u</a:t>
            </a:r>
            <a:r>
              <a:rPr sz="3200" spc="-4" dirty="0">
                <a:latin typeface="Calibri"/>
                <a:cs typeface="Calibri"/>
              </a:rPr>
              <a:t>ml</a:t>
            </a:r>
            <a:r>
              <a:rPr sz="3200" spc="0" dirty="0">
                <a:latin typeface="Calibri"/>
                <a:cs typeface="Calibri"/>
              </a:rPr>
              <a:t>ar,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 ya</a:t>
            </a:r>
            <a:r>
              <a:rPr sz="3200" spc="4" dirty="0">
                <a:latin typeface="Calibri"/>
                <a:cs typeface="Calibri"/>
              </a:rPr>
              <a:t>k</a:t>
            </a:r>
            <a:r>
              <a:rPr sz="3200" spc="-4" dirty="0">
                <a:latin typeface="Calibri"/>
                <a:cs typeface="Calibri"/>
              </a:rPr>
              <a:t>ınl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</a:t>
            </a:r>
            <a:r>
              <a:rPr sz="3200" spc="0" dirty="0">
                <a:latin typeface="Calibri"/>
                <a:cs typeface="Calibri"/>
              </a:rPr>
              <a:t>a aç</a:t>
            </a:r>
            <a:r>
              <a:rPr sz="3200" spc="-4" dirty="0">
                <a:latin typeface="Calibri"/>
                <a:cs typeface="Calibri"/>
              </a:rPr>
              <a:t>ıkl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şınd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 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ey ye</a:t>
            </a:r>
            <a:r>
              <a:rPr sz="3200" spc="-4" dirty="0">
                <a:latin typeface="Calibri"/>
                <a:cs typeface="Calibri"/>
              </a:rPr>
              <a:t>nili</a:t>
            </a:r>
            <a:r>
              <a:rPr sz="3200" spc="0" dirty="0">
                <a:latin typeface="Calibri"/>
                <a:cs typeface="Calibri"/>
              </a:rPr>
              <a:t>p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lidi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491207" cy="44008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19061" marR="1121579" algn="ctr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A</a:t>
            </a:r>
            <a:r>
              <a:rPr sz="4800" spc="0" baseline="3413" dirty="0">
                <a:latin typeface="Calibri"/>
                <a:cs typeface="Calibri"/>
              </a:rPr>
              <a:t>y</a:t>
            </a:r>
            <a:r>
              <a:rPr sz="4800" spc="-4" baseline="3413" dirty="0">
                <a:latin typeface="Calibri"/>
                <a:cs typeface="Calibri"/>
              </a:rPr>
              <a:t>n</a:t>
            </a:r>
            <a:r>
              <a:rPr sz="4800" spc="0" baseline="3413" dirty="0">
                <a:latin typeface="Calibri"/>
                <a:cs typeface="Calibri"/>
              </a:rPr>
              <a:t>ı o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 </a:t>
            </a:r>
            <a:r>
              <a:rPr sz="4800" spc="-4" baseline="3413" dirty="0">
                <a:latin typeface="Calibri"/>
                <a:cs typeface="Calibri"/>
              </a:rPr>
              <a:t>k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an </a:t>
            </a:r>
            <a:r>
              <a:rPr sz="4800" spc="-4" baseline="3413" dirty="0">
                <a:latin typeface="Calibri"/>
                <a:cs typeface="Calibri"/>
              </a:rPr>
              <a:t>di</a:t>
            </a:r>
            <a:r>
              <a:rPr sz="4800" spc="4" baseline="3413" dirty="0">
                <a:latin typeface="Calibri"/>
                <a:cs typeface="Calibri"/>
              </a:rPr>
              <a:t>ğ</a:t>
            </a:r>
            <a:r>
              <a:rPr sz="4800" spc="0" baseline="3413" dirty="0">
                <a:latin typeface="Calibri"/>
                <a:cs typeface="Calibri"/>
              </a:rPr>
              <a:t>er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ara 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er</a:t>
            </a: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0" baseline="1706" dirty="0">
                <a:latin typeface="Calibri"/>
                <a:cs typeface="Calibri"/>
              </a:rPr>
              <a:t>i </a:t>
            </a:r>
            <a:r>
              <a:rPr sz="4800" spc="-4" baseline="1706" dirty="0">
                <a:latin typeface="Calibri"/>
                <a:cs typeface="Calibri"/>
              </a:rPr>
              <a:t>bi</a:t>
            </a:r>
            <a:r>
              <a:rPr sz="4800" spc="0" baseline="1706" dirty="0">
                <a:latin typeface="Calibri"/>
                <a:cs typeface="Calibri"/>
              </a:rPr>
              <a:t>r </a:t>
            </a: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-4" baseline="1706" dirty="0">
                <a:latin typeface="Calibri"/>
                <a:cs typeface="Calibri"/>
              </a:rPr>
              <a:t>ıd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er</a:t>
            </a:r>
            <a:r>
              <a:rPr sz="4800" spc="-4" baseline="1706" dirty="0">
                <a:latin typeface="Calibri"/>
                <a:cs typeface="Calibri"/>
              </a:rPr>
              <a:t>ilm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0" baseline="1706" dirty="0">
                <a:latin typeface="Calibri"/>
                <a:cs typeface="Calibri"/>
              </a:rPr>
              <a:t>i 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nu</a:t>
            </a:r>
            <a:r>
              <a:rPr sz="4800" spc="4" baseline="1706" dirty="0">
                <a:latin typeface="Calibri"/>
                <a:cs typeface="Calibri"/>
              </a:rPr>
              <a:t>s</a:t>
            </a:r>
            <a:r>
              <a:rPr sz="4800" spc="-4" baseline="1706" dirty="0">
                <a:latin typeface="Calibri"/>
                <a:cs typeface="Calibri"/>
              </a:rPr>
              <a:t>und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  <a:p>
            <a:pPr marL="12700" marR="853942">
              <a:lnSpc>
                <a:spcPct val="101521"/>
              </a:lnSpc>
            </a:pP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ere</a:t>
            </a:r>
            <a:r>
              <a:rPr sz="3200" spc="-4" dirty="0">
                <a:latin typeface="Calibri"/>
                <a:cs typeface="Calibri"/>
              </a:rPr>
              <a:t>kl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nt</a:t>
            </a:r>
            <a:r>
              <a:rPr sz="3200" spc="0" dirty="0">
                <a:latin typeface="Calibri"/>
                <a:cs typeface="Calibri"/>
              </a:rPr>
              <a:t>ro</a:t>
            </a:r>
            <a:r>
              <a:rPr sz="3200" spc="-4" dirty="0">
                <a:latin typeface="Calibri"/>
                <a:cs typeface="Calibri"/>
              </a:rPr>
              <a:t>ll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-4" dirty="0">
                <a:latin typeface="Calibri"/>
                <a:cs typeface="Calibri"/>
              </a:rPr>
              <a:t>zi</a:t>
            </a:r>
            <a:r>
              <a:rPr sz="3200" spc="0" dirty="0">
                <a:latin typeface="Calibri"/>
                <a:cs typeface="Calibri"/>
              </a:rPr>
              <a:t>yaret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sü</a:t>
            </a:r>
            <a:r>
              <a:rPr sz="3200" spc="0" dirty="0">
                <a:latin typeface="Calibri"/>
                <a:cs typeface="Calibri"/>
              </a:rPr>
              <a:t>re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ce ya</a:t>
            </a:r>
            <a:r>
              <a:rPr sz="3200" spc="-4" dirty="0">
                <a:latin typeface="Calibri"/>
                <a:cs typeface="Calibri"/>
              </a:rPr>
              <a:t>pılm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  <a:p>
            <a:pPr marL="12700" indent="449579">
              <a:lnSpc>
                <a:spcPct val="101521"/>
              </a:lnSpc>
              <a:spcBef>
                <a:spcPts val="10"/>
              </a:spcBef>
            </a:pPr>
            <a:r>
              <a:rPr sz="3200" b="1" spc="9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-9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ra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ti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bil</a:t>
            </a:r>
            <a:r>
              <a:rPr sz="3200" spc="0" dirty="0">
                <a:latin typeface="Calibri"/>
                <a:cs typeface="Calibri"/>
              </a:rPr>
              <a:t>ecek ar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1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; </a:t>
            </a:r>
            <a:r>
              <a:rPr sz="3200" spc="-4" dirty="0">
                <a:latin typeface="Calibri"/>
                <a:cs typeface="Calibri"/>
              </a:rPr>
              <a:t>kit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ya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-4" dirty="0">
                <a:latin typeface="Calibri"/>
                <a:cs typeface="Calibri"/>
              </a:rPr>
              <a:t>b.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bili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  <a:p>
            <a:pPr marL="12700" marR="20751" indent="449579">
              <a:lnSpc>
                <a:spcPct val="101725"/>
              </a:lnSpc>
              <a:spcBef>
                <a:spcPts val="5"/>
              </a:spcBef>
            </a:pPr>
            <a:r>
              <a:rPr sz="3200" b="1" spc="9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3200" spc="0" dirty="0">
                <a:latin typeface="Calibri"/>
                <a:cs typeface="Calibri"/>
              </a:rPr>
              <a:t>Z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ya</a:t>
            </a:r>
            <a:r>
              <a:rPr sz="3200" spc="-14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et e</a:t>
            </a:r>
            <a:r>
              <a:rPr sz="3200" spc="-4" dirty="0">
                <a:latin typeface="Calibri"/>
                <a:cs typeface="Calibri"/>
              </a:rPr>
              <a:t>sn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sın</a:t>
            </a:r>
            <a:r>
              <a:rPr sz="3200" spc="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di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 ra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tsı</a:t>
            </a:r>
            <a:r>
              <a:rPr sz="3200" spc="0" dirty="0">
                <a:latin typeface="Calibri"/>
                <a:cs typeface="Calibri"/>
              </a:rPr>
              <a:t>z e</a:t>
            </a:r>
            <a:r>
              <a:rPr sz="3200" spc="-4" dirty="0">
                <a:latin typeface="Calibri"/>
                <a:cs typeface="Calibri"/>
              </a:rPr>
              <a:t>dilm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ere</a:t>
            </a:r>
            <a:r>
              <a:rPr sz="3200" spc="-14" dirty="0">
                <a:latin typeface="Calibri"/>
                <a:cs typeface="Calibri"/>
              </a:rPr>
              <a:t>k</a:t>
            </a:r>
            <a:r>
              <a:rPr sz="3200" spc="-4" dirty="0">
                <a:latin typeface="Calibri"/>
                <a:cs typeface="Calibri"/>
              </a:rPr>
              <a:t>si</a:t>
            </a:r>
            <a:r>
              <a:rPr sz="3200" spc="0" dirty="0">
                <a:latin typeface="Calibri"/>
                <a:cs typeface="Calibri"/>
              </a:rPr>
              <a:t>z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era</a:t>
            </a:r>
            <a:r>
              <a:rPr sz="3200" spc="-4" dirty="0">
                <a:latin typeface="Calibri"/>
                <a:cs typeface="Calibri"/>
              </a:rPr>
              <a:t>kl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or</a:t>
            </a:r>
            <a:r>
              <a:rPr sz="3200" spc="4" dirty="0">
                <a:latin typeface="Calibri"/>
                <a:cs typeface="Calibri"/>
              </a:rPr>
              <a:t>u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or</a:t>
            </a:r>
            <a:r>
              <a:rPr sz="3200" spc="-4" dirty="0">
                <a:latin typeface="Calibri"/>
                <a:cs typeface="Calibri"/>
              </a:rPr>
              <a:t>ulm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23815"/>
            <a:ext cx="7176680" cy="4425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554"/>
              </a:lnSpc>
              <a:spcBef>
                <a:spcPts val="177"/>
              </a:spcBef>
            </a:pPr>
            <a:r>
              <a:rPr sz="4800" b="1" spc="9" baseline="2815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4800" spc="-4" baseline="2560" dirty="0">
                <a:latin typeface="Calibri"/>
                <a:cs typeface="Calibri"/>
              </a:rPr>
              <a:t>H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st</a:t>
            </a:r>
            <a:r>
              <a:rPr sz="4800" spc="0" baseline="2560" dirty="0">
                <a:latin typeface="Calibri"/>
                <a:cs typeface="Calibri"/>
              </a:rPr>
              <a:t>a </a:t>
            </a:r>
            <a:r>
              <a:rPr sz="4800" spc="-4" baseline="2560" dirty="0">
                <a:latin typeface="Calibri"/>
                <a:cs typeface="Calibri"/>
              </a:rPr>
              <a:t>m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h</a:t>
            </a:r>
            <a:r>
              <a:rPr sz="4800" spc="0" baseline="2560" dirty="0">
                <a:latin typeface="Calibri"/>
                <a:cs typeface="Calibri"/>
              </a:rPr>
              <a:t>re</a:t>
            </a:r>
            <a:r>
              <a:rPr sz="4800" spc="-4" baseline="2560" dirty="0">
                <a:latin typeface="Calibri"/>
                <a:cs typeface="Calibri"/>
              </a:rPr>
              <a:t>mi</a:t>
            </a:r>
            <a:r>
              <a:rPr sz="4800" spc="0" baseline="2560" dirty="0">
                <a:latin typeface="Calibri"/>
                <a:cs typeface="Calibri"/>
              </a:rPr>
              <a:t>ye</a:t>
            </a:r>
            <a:r>
              <a:rPr sz="4800" spc="-4" baseline="2560" dirty="0">
                <a:latin typeface="Calibri"/>
                <a:cs typeface="Calibri"/>
              </a:rPr>
              <a:t>tin</a:t>
            </a:r>
            <a:r>
              <a:rPr sz="4800" spc="0" baseline="2560" dirty="0">
                <a:latin typeface="Calibri"/>
                <a:cs typeface="Calibri"/>
              </a:rPr>
              <a:t>e </a:t>
            </a:r>
            <a:r>
              <a:rPr sz="4800" spc="-4" baseline="2560" dirty="0">
                <a:latin typeface="Calibri"/>
                <a:cs typeface="Calibri"/>
              </a:rPr>
              <a:t>s</a:t>
            </a:r>
            <a:r>
              <a:rPr sz="4800" spc="0" baseline="2560" dirty="0">
                <a:latin typeface="Calibri"/>
                <a:cs typeface="Calibri"/>
              </a:rPr>
              <a:t>ay</a:t>
            </a:r>
            <a:r>
              <a:rPr sz="4800" spc="4" baseline="2560" dirty="0">
                <a:latin typeface="Calibri"/>
                <a:cs typeface="Calibri"/>
              </a:rPr>
              <a:t>g</a:t>
            </a:r>
            <a:r>
              <a:rPr sz="4800" spc="0" baseline="2560" dirty="0">
                <a:latin typeface="Calibri"/>
                <a:cs typeface="Calibri"/>
              </a:rPr>
              <a:t>ı</a:t>
            </a:r>
            <a:endParaRPr sz="320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17"/>
              </a:spcBef>
            </a:pP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0" baseline="1706" dirty="0">
                <a:latin typeface="Calibri"/>
                <a:cs typeface="Calibri"/>
              </a:rPr>
              <a:t>ö</a:t>
            </a:r>
            <a:r>
              <a:rPr sz="4800" spc="-4" baseline="1706" dirty="0">
                <a:latin typeface="Calibri"/>
                <a:cs typeface="Calibri"/>
              </a:rPr>
              <a:t>st</a:t>
            </a:r>
            <a:r>
              <a:rPr sz="4800" spc="0" baseline="1706" dirty="0">
                <a:latin typeface="Calibri"/>
                <a:cs typeface="Calibri"/>
              </a:rPr>
              <a:t>er</a:t>
            </a:r>
            <a:r>
              <a:rPr sz="4800" spc="-4" baseline="1706" dirty="0">
                <a:latin typeface="Calibri"/>
                <a:cs typeface="Calibri"/>
              </a:rPr>
              <a:t>ilm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lidi</a:t>
            </a:r>
            <a:r>
              <a:rPr sz="4800" spc="0" baseline="1706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  <a:p>
            <a:pPr marL="12700" indent="449579">
              <a:lnSpc>
                <a:spcPct val="101521"/>
              </a:lnSpc>
            </a:pPr>
            <a:r>
              <a:rPr sz="3200" b="1" spc="9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3200" spc="0" dirty="0">
                <a:latin typeface="Calibri"/>
                <a:cs typeface="Calibri"/>
              </a:rPr>
              <a:t>Z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ya</a:t>
            </a:r>
            <a:r>
              <a:rPr sz="3200" spc="-14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et e</a:t>
            </a:r>
            <a:r>
              <a:rPr sz="3200" spc="-4" dirty="0">
                <a:latin typeface="Calibri"/>
                <a:cs typeface="Calibri"/>
              </a:rPr>
              <a:t>sn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sın</a:t>
            </a:r>
            <a:r>
              <a:rPr sz="3200" spc="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oral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zu</a:t>
            </a:r>
            <a:r>
              <a:rPr sz="3200" spc="0" dirty="0">
                <a:latin typeface="Calibri"/>
                <a:cs typeface="Calibri"/>
              </a:rPr>
              <a:t>cu </a:t>
            </a:r>
            <a:r>
              <a:rPr sz="3200" spc="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öz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ra</a:t>
            </a:r>
            <a:r>
              <a:rPr sz="3200" spc="-4" dirty="0">
                <a:latin typeface="Calibri"/>
                <a:cs typeface="Calibri"/>
              </a:rPr>
              <a:t>nışl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aç</a:t>
            </a:r>
            <a:r>
              <a:rPr sz="3200" spc="-4" dirty="0">
                <a:latin typeface="Calibri"/>
                <a:cs typeface="Calibri"/>
              </a:rPr>
              <a:t>ınılm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  <a:p>
            <a:pPr marL="12700" marR="122695" indent="449579">
              <a:lnSpc>
                <a:spcPct val="101521"/>
              </a:lnSpc>
              <a:spcBef>
                <a:spcPts val="10"/>
              </a:spcBef>
            </a:pPr>
            <a:r>
              <a:rPr sz="3200" b="1" spc="9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3200" spc="0" dirty="0">
                <a:latin typeface="Calibri"/>
                <a:cs typeface="Calibri"/>
              </a:rPr>
              <a:t>Z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ya</a:t>
            </a:r>
            <a:r>
              <a:rPr sz="3200" spc="-14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et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dış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nd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19" dirty="0">
                <a:latin typeface="Calibri"/>
                <a:cs typeface="Calibri"/>
              </a:rPr>
              <a:t>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9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ksi</a:t>
            </a:r>
            <a:r>
              <a:rPr sz="3200" spc="0" dirty="0">
                <a:latin typeface="Calibri"/>
                <a:cs typeface="Calibri"/>
              </a:rPr>
              <a:t>z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rar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zi</a:t>
            </a:r>
            <a:r>
              <a:rPr sz="3200" spc="0" dirty="0">
                <a:latin typeface="Calibri"/>
                <a:cs typeface="Calibri"/>
              </a:rPr>
              <a:t>yaret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pl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ind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bulunu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  <a:p>
            <a:pPr marL="12700" marR="836576" indent="449579" algn="just">
              <a:lnSpc>
                <a:spcPct val="101725"/>
              </a:lnSpc>
              <a:spcBef>
                <a:spcPts val="5"/>
              </a:spcBef>
            </a:pPr>
            <a:r>
              <a:rPr sz="3200" b="1" spc="9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3200" spc="0" dirty="0">
                <a:latin typeface="Calibri"/>
                <a:cs typeface="Calibri"/>
              </a:rPr>
              <a:t>Z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ya</a:t>
            </a:r>
            <a:r>
              <a:rPr sz="3200" spc="-14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et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und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 g</a:t>
            </a:r>
            <a:r>
              <a:rPr sz="3200" spc="0" dirty="0">
                <a:latin typeface="Calibri"/>
                <a:cs typeface="Calibri"/>
              </a:rPr>
              <a:t>öre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-4" dirty="0">
                <a:latin typeface="Calibri"/>
                <a:cs typeface="Calibri"/>
              </a:rPr>
              <a:t>lil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yar</a:t>
            </a:r>
            <a:r>
              <a:rPr sz="3200" spc="-4" dirty="0">
                <a:latin typeface="Calibri"/>
                <a:cs typeface="Calibri"/>
              </a:rPr>
              <a:t>ıl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</a:t>
            </a:r>
            <a:r>
              <a:rPr sz="3200" spc="0" dirty="0">
                <a:latin typeface="Calibri"/>
                <a:cs typeface="Calibri"/>
              </a:rPr>
              <a:t>ı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kl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ksizi</a:t>
            </a:r>
            <a:r>
              <a:rPr sz="3200" spc="0" dirty="0">
                <a:latin typeface="Calibri"/>
                <a:cs typeface="Calibri"/>
              </a:rPr>
              <a:t>n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erk e</a:t>
            </a:r>
            <a:r>
              <a:rPr sz="3200" spc="-4" dirty="0">
                <a:latin typeface="Calibri"/>
                <a:cs typeface="Calibri"/>
              </a:rPr>
              <a:t>dilm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lidi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23815"/>
            <a:ext cx="6340242" cy="951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554"/>
              </a:lnSpc>
              <a:spcBef>
                <a:spcPts val="177"/>
              </a:spcBef>
            </a:pPr>
            <a:r>
              <a:rPr sz="4800" b="1" spc="9" baseline="2815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4800" spc="4" baseline="2560" dirty="0">
                <a:latin typeface="Calibri"/>
                <a:cs typeface="Calibri"/>
              </a:rPr>
              <a:t>K</a:t>
            </a:r>
            <a:r>
              <a:rPr sz="4800" spc="-14" baseline="2560" dirty="0">
                <a:latin typeface="Calibri"/>
                <a:cs typeface="Calibri"/>
              </a:rPr>
              <a:t>ü</a:t>
            </a:r>
            <a:r>
              <a:rPr sz="4800" spc="0" baseline="2560" dirty="0">
                <a:latin typeface="Calibri"/>
                <a:cs typeface="Calibri"/>
              </a:rPr>
              <a:t>ç</a:t>
            </a:r>
            <a:r>
              <a:rPr sz="4800" spc="-4" baseline="2560" dirty="0">
                <a:latin typeface="Calibri"/>
                <a:cs typeface="Calibri"/>
              </a:rPr>
              <a:t>ü</a:t>
            </a:r>
            <a:r>
              <a:rPr sz="4800" spc="0" baseline="2560" dirty="0">
                <a:latin typeface="Calibri"/>
                <a:cs typeface="Calibri"/>
              </a:rPr>
              <a:t>k çoc</a:t>
            </a:r>
            <a:r>
              <a:rPr sz="4800" spc="-4" baseline="2560" dirty="0">
                <a:latin typeface="Calibri"/>
                <a:cs typeface="Calibri"/>
              </a:rPr>
              <a:t>ukl</a:t>
            </a:r>
            <a:r>
              <a:rPr sz="4800" spc="0" baseline="2560" dirty="0">
                <a:latin typeface="Calibri"/>
                <a:cs typeface="Calibri"/>
              </a:rPr>
              <a:t>ar</a:t>
            </a:r>
            <a:r>
              <a:rPr sz="4800" spc="-4" baseline="2560" dirty="0">
                <a:latin typeface="Calibri"/>
                <a:cs typeface="Calibri"/>
              </a:rPr>
              <a:t>ı</a:t>
            </a:r>
            <a:r>
              <a:rPr sz="4800" spc="0" baseline="2560" dirty="0">
                <a:latin typeface="Calibri"/>
                <a:cs typeface="Calibri"/>
              </a:rPr>
              <a:t>n </a:t>
            </a:r>
            <a:r>
              <a:rPr sz="4800" spc="-4" baseline="2560" dirty="0">
                <a:latin typeface="Calibri"/>
                <a:cs typeface="Calibri"/>
              </a:rPr>
              <a:t>h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-4" baseline="2560" dirty="0">
                <a:latin typeface="Calibri"/>
                <a:cs typeface="Calibri"/>
              </a:rPr>
              <a:t>st</a:t>
            </a:r>
            <a:r>
              <a:rPr sz="4800" spc="0" baseline="2560" dirty="0">
                <a:latin typeface="Calibri"/>
                <a:cs typeface="Calibri"/>
              </a:rPr>
              <a:t>a </a:t>
            </a:r>
            <a:r>
              <a:rPr sz="4800" spc="-4" baseline="2560" dirty="0">
                <a:latin typeface="Calibri"/>
                <a:cs typeface="Calibri"/>
              </a:rPr>
              <a:t>z</a:t>
            </a:r>
            <a:r>
              <a:rPr sz="4800" spc="4" baseline="2560" dirty="0">
                <a:latin typeface="Calibri"/>
                <a:cs typeface="Calibri"/>
              </a:rPr>
              <a:t>i</a:t>
            </a:r>
            <a:r>
              <a:rPr sz="4800" spc="0" baseline="2560" dirty="0">
                <a:latin typeface="Calibri"/>
                <a:cs typeface="Calibri"/>
              </a:rPr>
              <a:t>yare</a:t>
            </a:r>
            <a:r>
              <a:rPr sz="4800" spc="-4" baseline="2560" dirty="0">
                <a:latin typeface="Calibri"/>
                <a:cs typeface="Calibri"/>
              </a:rPr>
              <a:t>tin</a:t>
            </a:r>
            <a:r>
              <a:rPr sz="4800" spc="0" baseline="2560" dirty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 marL="12700" marR="64694">
              <a:lnSpc>
                <a:spcPts val="3900"/>
              </a:lnSpc>
              <a:spcBef>
                <a:spcPts val="17"/>
              </a:spcBef>
            </a:pP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ti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ilm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sin</a:t>
            </a:r>
            <a:r>
              <a:rPr sz="4800" spc="0" baseline="1706" dirty="0">
                <a:latin typeface="Calibri"/>
                <a:cs typeface="Calibri"/>
              </a:rPr>
              <a:t>e </a:t>
            </a:r>
            <a:r>
              <a:rPr sz="4800" spc="-4" baseline="1706" dirty="0">
                <a:latin typeface="Calibri"/>
                <a:cs typeface="Calibri"/>
              </a:rPr>
              <a:t>izi</a:t>
            </a:r>
            <a:r>
              <a:rPr sz="4800" spc="0" baseline="1706" dirty="0">
                <a:latin typeface="Calibri"/>
                <a:cs typeface="Calibri"/>
              </a:rPr>
              <a:t>n</a:t>
            </a:r>
            <a:r>
              <a:rPr sz="4800" spc="14" baseline="1706" dirty="0">
                <a:latin typeface="Calibri"/>
                <a:cs typeface="Calibri"/>
              </a:rPr>
              <a:t> 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er</a:t>
            </a:r>
            <a:r>
              <a:rPr sz="4800" spc="-4" baseline="1706" dirty="0">
                <a:latin typeface="Calibri"/>
                <a:cs typeface="Calibri"/>
              </a:rPr>
              <a:t>ilm</a:t>
            </a:r>
            <a:r>
              <a:rPr sz="4800" spc="-9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lidi</a:t>
            </a:r>
            <a:r>
              <a:rPr sz="4800" spc="0" baseline="1706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249423" y="1069449"/>
            <a:ext cx="5599571" cy="34735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2238080" y="4616663"/>
            <a:ext cx="4327067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>
                <a:latin typeface="Calibri"/>
                <a:cs typeface="Calibri"/>
              </a:rPr>
              <a:t>Re</a:t>
            </a:r>
            <a:r>
              <a:rPr sz="4800" b="1" spc="4" baseline="3413" dirty="0">
                <a:latin typeface="Calibri"/>
                <a:cs typeface="Calibri"/>
              </a:rPr>
              <a:t>si</a:t>
            </a:r>
            <a:r>
              <a:rPr sz="4800" b="1" spc="0" baseline="3413" dirty="0">
                <a:latin typeface="Calibri"/>
                <a:cs typeface="Calibri"/>
              </a:rPr>
              <a:t>m </a:t>
            </a:r>
            <a:r>
              <a:rPr sz="4800" b="1" spc="-4" baseline="3413" dirty="0">
                <a:latin typeface="Calibri"/>
                <a:cs typeface="Calibri"/>
              </a:rPr>
              <a:t>1.24</a:t>
            </a:r>
            <a:r>
              <a:rPr sz="4800" b="1" spc="0" baseline="3413" dirty="0">
                <a:latin typeface="Calibri"/>
                <a:cs typeface="Calibri"/>
              </a:rPr>
              <a:t>: </a:t>
            </a:r>
            <a:r>
              <a:rPr sz="4800" b="1" spc="-4" baseline="3413" dirty="0">
                <a:latin typeface="Calibri"/>
                <a:cs typeface="Calibri"/>
              </a:rPr>
              <a:t>H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4" baseline="3413" dirty="0">
                <a:latin typeface="Calibri"/>
                <a:cs typeface="Calibri"/>
              </a:rPr>
              <a:t>s</a:t>
            </a:r>
            <a:r>
              <a:rPr sz="4800" b="1" spc="-4" baseline="3413" dirty="0">
                <a:latin typeface="Calibri"/>
                <a:cs typeface="Calibri"/>
              </a:rPr>
              <a:t>t</a:t>
            </a:r>
            <a:r>
              <a:rPr sz="4800" b="1" spc="0" baseline="3413" dirty="0">
                <a:latin typeface="Calibri"/>
                <a:cs typeface="Calibri"/>
              </a:rPr>
              <a:t>a z</a:t>
            </a:r>
            <a:r>
              <a:rPr sz="4800" b="1" spc="4" baseline="3413" dirty="0">
                <a:latin typeface="Calibri"/>
                <a:cs typeface="Calibri"/>
              </a:rPr>
              <a:t>i</a:t>
            </a:r>
            <a:r>
              <a:rPr sz="4800" b="1" spc="-4" baseline="3413" dirty="0">
                <a:latin typeface="Calibri"/>
                <a:cs typeface="Calibri"/>
              </a:rPr>
              <a:t>y</a:t>
            </a:r>
            <a:r>
              <a:rPr sz="4800" b="1" spc="0" baseline="3413" dirty="0">
                <a:latin typeface="Calibri"/>
                <a:cs typeface="Calibri"/>
              </a:rPr>
              <a:t>ar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0" baseline="3413" dirty="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F0A562D9-93A7-4320-803C-34A9B543B33F}"/>
              </a:ext>
            </a:extLst>
          </p:cNvPr>
          <p:cNvSpPr txBox="1"/>
          <p:nvPr/>
        </p:nvSpPr>
        <p:spPr>
          <a:xfrm>
            <a:off x="1841500" y="17272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TEŞEKKÜRLER..</a:t>
            </a:r>
          </a:p>
        </p:txBody>
      </p:sp>
    </p:spTree>
    <p:extLst>
      <p:ext uri="{BB962C8B-B14F-4D97-AF65-F5344CB8AC3E}">
        <p14:creationId xmlns:p14="http://schemas.microsoft.com/office/powerpoint/2010/main" val="2328929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139439" y="1078992"/>
            <a:ext cx="5583935" cy="28224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2238080" y="3968963"/>
            <a:ext cx="6547096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>
                <a:latin typeface="Calibri"/>
                <a:cs typeface="Calibri"/>
              </a:rPr>
              <a:t>Re</a:t>
            </a:r>
            <a:r>
              <a:rPr sz="4800" b="1" spc="4" baseline="3413" dirty="0">
                <a:latin typeface="Calibri"/>
                <a:cs typeface="Calibri"/>
              </a:rPr>
              <a:t>si</a:t>
            </a:r>
            <a:r>
              <a:rPr sz="4800" b="1" spc="0" baseline="3413" dirty="0">
                <a:latin typeface="Calibri"/>
                <a:cs typeface="Calibri"/>
              </a:rPr>
              <a:t>m </a:t>
            </a:r>
            <a:r>
              <a:rPr sz="4800" b="1" spc="-4" baseline="3413" dirty="0">
                <a:latin typeface="Calibri"/>
                <a:cs typeface="Calibri"/>
              </a:rPr>
              <a:t>1.3</a:t>
            </a:r>
            <a:r>
              <a:rPr sz="4800" b="1" spc="4" baseline="3413" dirty="0">
                <a:latin typeface="Calibri"/>
                <a:cs typeface="Calibri"/>
              </a:rPr>
              <a:t>:</a:t>
            </a:r>
            <a:r>
              <a:rPr sz="4800" b="1" spc="-4" baseline="3413" dirty="0">
                <a:latin typeface="Calibri"/>
                <a:cs typeface="Calibri"/>
              </a:rPr>
              <a:t>H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-4" baseline="3413" dirty="0">
                <a:latin typeface="Calibri"/>
                <a:cs typeface="Calibri"/>
              </a:rPr>
              <a:t>s</a:t>
            </a:r>
            <a:r>
              <a:rPr sz="4800" b="1" spc="4" baseline="3413" dirty="0">
                <a:latin typeface="Calibri"/>
                <a:cs typeface="Calibri"/>
              </a:rPr>
              <a:t>t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-14" baseline="3413" dirty="0">
                <a:latin typeface="Calibri"/>
                <a:cs typeface="Calibri"/>
              </a:rPr>
              <a:t> </a:t>
            </a:r>
            <a:r>
              <a:rPr sz="4800" b="1" spc="4" baseline="3413" dirty="0">
                <a:latin typeface="Calibri"/>
                <a:cs typeface="Calibri"/>
              </a:rPr>
              <a:t>o</a:t>
            </a:r>
            <a:r>
              <a:rPr sz="4800" b="1" spc="-4" baseline="3413" dirty="0">
                <a:latin typeface="Calibri"/>
                <a:cs typeface="Calibri"/>
              </a:rPr>
              <a:t>d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-4" baseline="3413" dirty="0">
                <a:latin typeface="Calibri"/>
                <a:cs typeface="Calibri"/>
              </a:rPr>
              <a:t>s</a:t>
            </a:r>
            <a:r>
              <a:rPr sz="4800" b="1" spc="4" baseline="3413" dirty="0">
                <a:latin typeface="Calibri"/>
                <a:cs typeface="Calibri"/>
              </a:rPr>
              <a:t>ı</a:t>
            </a:r>
            <a:r>
              <a:rPr sz="4800" b="1" spc="-4" baseline="3413" dirty="0">
                <a:latin typeface="Calibri"/>
                <a:cs typeface="Calibri"/>
              </a:rPr>
              <a:t>nd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39" baseline="3413" dirty="0">
                <a:latin typeface="Calibri"/>
                <a:cs typeface="Calibri"/>
              </a:rPr>
              <a:t> </a:t>
            </a:r>
            <a:r>
              <a:rPr sz="4800" b="1" spc="0" baseline="3413" dirty="0">
                <a:latin typeface="Calibri"/>
                <a:cs typeface="Calibri"/>
              </a:rPr>
              <a:t>r</a:t>
            </a:r>
            <a:r>
              <a:rPr sz="4800" b="1" spc="-4" baseline="3413" dirty="0">
                <a:latin typeface="Calibri"/>
                <a:cs typeface="Calibri"/>
              </a:rPr>
              <a:t>en</a:t>
            </a:r>
            <a:r>
              <a:rPr sz="4800" b="1" spc="0" baseline="3413" dirty="0">
                <a:latin typeface="Calibri"/>
                <a:cs typeface="Calibri"/>
              </a:rPr>
              <a:t>k </a:t>
            </a:r>
            <a:r>
              <a:rPr sz="4800" b="1" spc="-4" baseline="3413" dirty="0">
                <a:latin typeface="Calibri"/>
                <a:cs typeface="Calibri"/>
              </a:rPr>
              <a:t>u</a:t>
            </a:r>
            <a:r>
              <a:rPr sz="4800" b="1" spc="4" baseline="3413" dirty="0">
                <a:latin typeface="Calibri"/>
                <a:cs typeface="Calibri"/>
              </a:rPr>
              <a:t>y</a:t>
            </a:r>
            <a:r>
              <a:rPr sz="4800" b="1" spc="-4" baseline="3413" dirty="0">
                <a:latin typeface="Calibri"/>
                <a:cs typeface="Calibri"/>
              </a:rPr>
              <a:t>u</a:t>
            </a:r>
            <a:r>
              <a:rPr sz="4800" b="1" spc="0" baseline="3413" dirty="0">
                <a:latin typeface="Calibri"/>
                <a:cs typeface="Calibri"/>
              </a:rPr>
              <a:t>mu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805859" cy="44008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17803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 o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ar</a:t>
            </a:r>
            <a:r>
              <a:rPr sz="4800" spc="-4" baseline="3413" dirty="0">
                <a:latin typeface="Calibri"/>
                <a:cs typeface="Calibri"/>
              </a:rPr>
              <a:t>ınd</a:t>
            </a:r>
            <a:r>
              <a:rPr sz="4800" spc="0" baseline="3413" dirty="0">
                <a:latin typeface="Calibri"/>
                <a:cs typeface="Calibri"/>
              </a:rPr>
              <a:t>a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 </a:t>
            </a:r>
            <a:r>
              <a:rPr sz="4800" spc="4" baseline="3413" dirty="0">
                <a:latin typeface="Calibri"/>
                <a:cs typeface="Calibri"/>
              </a:rPr>
              <a:t>v</a:t>
            </a:r>
            <a:r>
              <a:rPr sz="4800" spc="0" baseline="3413" dirty="0">
                <a:latin typeface="Calibri"/>
                <a:cs typeface="Calibri"/>
              </a:rPr>
              <a:t>e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 ya</a:t>
            </a:r>
            <a:r>
              <a:rPr sz="4800" spc="-4" baseline="3413" dirty="0">
                <a:latin typeface="Calibri"/>
                <a:cs typeface="Calibri"/>
              </a:rPr>
              <a:t>kınl</a:t>
            </a:r>
            <a:r>
              <a:rPr sz="4800" spc="0" baseline="3413" dirty="0">
                <a:latin typeface="Calibri"/>
                <a:cs typeface="Calibri"/>
              </a:rPr>
              <a:t>ar</a:t>
            </a:r>
            <a:r>
              <a:rPr sz="4800" spc="-4" baseline="3413" dirty="0">
                <a:latin typeface="Calibri"/>
                <a:cs typeface="Calibri"/>
              </a:rPr>
              <a:t>ını</a:t>
            </a:r>
            <a:r>
              <a:rPr sz="4800" spc="0" baseline="3413" dirty="0">
                <a:latin typeface="Calibri"/>
                <a:cs typeface="Calibri"/>
              </a:rPr>
              <a:t>n</a:t>
            </a:r>
            <a:endParaRPr sz="320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0" baseline="1706" dirty="0">
                <a:latin typeface="Calibri"/>
                <a:cs typeface="Calibri"/>
              </a:rPr>
              <a:t>ö</a:t>
            </a:r>
            <a:r>
              <a:rPr sz="4800" spc="-4" baseline="1706" dirty="0">
                <a:latin typeface="Calibri"/>
                <a:cs typeface="Calibri"/>
              </a:rPr>
              <a:t>z</a:t>
            </a:r>
            <a:r>
              <a:rPr sz="4800" spc="0" baseline="1706" dirty="0">
                <a:latin typeface="Calibri"/>
                <a:cs typeface="Calibri"/>
              </a:rPr>
              <a:t>el e</a:t>
            </a:r>
            <a:r>
              <a:rPr sz="4800" spc="-4" baseline="1706" dirty="0">
                <a:latin typeface="Calibri"/>
                <a:cs typeface="Calibri"/>
              </a:rPr>
              <a:t>ş</a:t>
            </a:r>
            <a:r>
              <a:rPr sz="4800" spc="0" baseline="1706" dirty="0">
                <a:latin typeface="Calibri"/>
                <a:cs typeface="Calibri"/>
              </a:rPr>
              <a:t>ya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ar</a:t>
            </a:r>
            <a:r>
              <a:rPr sz="4800" spc="-4" baseline="1706" dirty="0">
                <a:latin typeface="Calibri"/>
                <a:cs typeface="Calibri"/>
              </a:rPr>
              <a:t>ın</a:t>
            </a:r>
            <a:r>
              <a:rPr sz="4800" spc="0" baseline="1706" dirty="0">
                <a:latin typeface="Calibri"/>
                <a:cs typeface="Calibri"/>
              </a:rPr>
              <a:t>ı 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bil</a:t>
            </a:r>
            <a:r>
              <a:rPr sz="4800" spc="0" baseline="1706" dirty="0">
                <a:latin typeface="Calibri"/>
                <a:cs typeface="Calibri"/>
              </a:rPr>
              <a:t>ece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0" baseline="1706" dirty="0">
                <a:latin typeface="Calibri"/>
                <a:cs typeface="Calibri"/>
              </a:rPr>
              <a:t>i</a:t>
            </a:r>
            <a:r>
              <a:rPr sz="4800" spc="-19" baseline="1706" dirty="0">
                <a:latin typeface="Calibri"/>
                <a:cs typeface="Calibri"/>
              </a:rPr>
              <a:t> </a:t>
            </a:r>
            <a:r>
              <a:rPr sz="4800" spc="0" baseline="1706" dirty="0">
                <a:latin typeface="Calibri"/>
                <a:cs typeface="Calibri"/>
              </a:rPr>
              <a:t>yer 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pl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ayan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ö</a:t>
            </a:r>
            <a:r>
              <a:rPr sz="3200" spc="-4" dirty="0">
                <a:latin typeface="Calibri"/>
                <a:cs typeface="Calibri"/>
              </a:rPr>
              <a:t>mm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, r</a:t>
            </a:r>
            <a:r>
              <a:rPr sz="3200" spc="-9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f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ere</a:t>
            </a:r>
            <a:r>
              <a:rPr sz="3200" spc="-4" dirty="0">
                <a:latin typeface="Calibri"/>
                <a:cs typeface="Calibri"/>
              </a:rPr>
              <a:t>kti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ind</a:t>
            </a:r>
            <a:r>
              <a:rPr sz="3200" spc="0" dirty="0">
                <a:latin typeface="Calibri"/>
                <a:cs typeface="Calibri"/>
              </a:rPr>
              <a:t>e ya</a:t>
            </a:r>
            <a:r>
              <a:rPr sz="3200" spc="-4" dirty="0">
                <a:latin typeface="Calibri"/>
                <a:cs typeface="Calibri"/>
              </a:rPr>
              <a:t>tı</a:t>
            </a:r>
            <a:r>
              <a:rPr sz="3200" spc="0" dirty="0">
                <a:latin typeface="Calibri"/>
                <a:cs typeface="Calibri"/>
              </a:rPr>
              <a:t>p </a:t>
            </a:r>
            <a:r>
              <a:rPr sz="3200" spc="-4" dirty="0">
                <a:latin typeface="Calibri"/>
                <a:cs typeface="Calibri"/>
              </a:rPr>
              <a:t>dinl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bil</a:t>
            </a:r>
            <a:r>
              <a:rPr sz="3200" spc="0" dirty="0">
                <a:latin typeface="Calibri"/>
                <a:cs typeface="Calibri"/>
              </a:rPr>
              <a:t>ece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pozis</a:t>
            </a:r>
            <a:r>
              <a:rPr sz="3200" spc="0" dirty="0">
                <a:latin typeface="Calibri"/>
                <a:cs typeface="Calibri"/>
              </a:rPr>
              <a:t>yon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bil</a:t>
            </a:r>
            <a:r>
              <a:rPr sz="3200" spc="0" dirty="0">
                <a:latin typeface="Calibri"/>
                <a:cs typeface="Calibri"/>
              </a:rPr>
              <a:t>en 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lt</a:t>
            </a:r>
            <a:r>
              <a:rPr sz="3200" spc="4" dirty="0">
                <a:latin typeface="Calibri"/>
                <a:cs typeface="Calibri"/>
              </a:rPr>
              <a:t>u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mümkü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e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-4" dirty="0">
                <a:latin typeface="Calibri"/>
                <a:cs typeface="Calibri"/>
              </a:rPr>
              <a:t>iz</a:t>
            </a:r>
            <a:r>
              <a:rPr sz="3200" spc="0" dirty="0">
                <a:latin typeface="Calibri"/>
                <a:cs typeface="Calibri"/>
              </a:rPr>
              <a:t>yo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f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min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buzd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bulun</a:t>
            </a:r>
            <a:r>
              <a:rPr sz="3200" spc="25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erc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h e</a:t>
            </a:r>
            <a:r>
              <a:rPr sz="3200" spc="-4" dirty="0">
                <a:latin typeface="Calibri"/>
                <a:cs typeface="Calibri"/>
              </a:rPr>
              <a:t>dil</a:t>
            </a:r>
            <a:r>
              <a:rPr sz="3200" spc="0" dirty="0">
                <a:latin typeface="Calibri"/>
                <a:cs typeface="Calibri"/>
              </a:rPr>
              <a:t>en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bil</a:t>
            </a:r>
            <a:r>
              <a:rPr sz="3200" spc="0" dirty="0">
                <a:latin typeface="Calibri"/>
                <a:cs typeface="Calibri"/>
              </a:rPr>
              <a:t>ya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ay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mizl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bil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aya</a:t>
            </a:r>
            <a:r>
              <a:rPr sz="3200" spc="-4" dirty="0">
                <a:latin typeface="Calibri"/>
                <a:cs typeface="Calibri"/>
              </a:rPr>
              <a:t>nıkl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14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kti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ind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ay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şın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bil</a:t>
            </a:r>
            <a:r>
              <a:rPr sz="3200" spc="0" dirty="0">
                <a:latin typeface="Calibri"/>
                <a:cs typeface="Calibri"/>
              </a:rPr>
              <a:t>en ö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llikt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769485" cy="3408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19061" marR="551622" algn="ctr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İk</a:t>
            </a:r>
            <a:r>
              <a:rPr sz="4800" spc="0" baseline="3413" dirty="0">
                <a:latin typeface="Calibri"/>
                <a:cs typeface="Calibri"/>
              </a:rPr>
              <a:t>i </a:t>
            </a:r>
            <a:r>
              <a:rPr sz="4800" spc="4" baseline="3413" dirty="0">
                <a:latin typeface="Calibri"/>
                <a:cs typeface="Calibri"/>
              </a:rPr>
              <a:t>v</a:t>
            </a:r>
            <a:r>
              <a:rPr sz="4800" spc="0" baseline="3413" dirty="0">
                <a:latin typeface="Calibri"/>
                <a:cs typeface="Calibri"/>
              </a:rPr>
              <a:t>e 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 </a:t>
            </a:r>
            <a:r>
              <a:rPr sz="4800" spc="-4" baseline="3413" dirty="0">
                <a:latin typeface="Calibri"/>
                <a:cs typeface="Calibri"/>
              </a:rPr>
              <a:t>f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zl</a:t>
            </a:r>
            <a:r>
              <a:rPr sz="4800" spc="0" baseline="3413" dirty="0">
                <a:latin typeface="Calibri"/>
                <a:cs typeface="Calibri"/>
              </a:rPr>
              <a:t>a </a:t>
            </a:r>
            <a:r>
              <a:rPr sz="4800" spc="14" baseline="3413" dirty="0">
                <a:latin typeface="Calibri"/>
                <a:cs typeface="Calibri"/>
              </a:rPr>
              <a:t>y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ak </a:t>
            </a:r>
            <a:r>
              <a:rPr sz="4800" spc="-4" baseline="3413" dirty="0">
                <a:latin typeface="Calibri"/>
                <a:cs typeface="Calibri"/>
              </a:rPr>
              <a:t>bul</a:t>
            </a:r>
            <a:r>
              <a:rPr sz="4800" spc="4" baseline="3413" dirty="0">
                <a:latin typeface="Calibri"/>
                <a:cs typeface="Calibri"/>
              </a:rPr>
              <a:t>u</a:t>
            </a:r>
            <a:r>
              <a:rPr sz="4800" spc="-4" baseline="3413" dirty="0">
                <a:latin typeface="Calibri"/>
                <a:cs typeface="Calibri"/>
              </a:rPr>
              <a:t>n</a:t>
            </a:r>
            <a:r>
              <a:rPr sz="4800" spc="0" baseline="3413" dirty="0">
                <a:latin typeface="Calibri"/>
                <a:cs typeface="Calibri"/>
              </a:rPr>
              <a:t>an o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ar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a,</a:t>
            </a:r>
            <a:endParaRPr sz="3200" dirty="0">
              <a:latin typeface="Calibri"/>
              <a:cs typeface="Calibri"/>
            </a:endParaRPr>
          </a:p>
          <a:p>
            <a:pPr marL="12700" marR="21464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mu</a:t>
            </a:r>
            <a:r>
              <a:rPr sz="4800" spc="0" baseline="1706" dirty="0">
                <a:latin typeface="Calibri"/>
                <a:cs typeface="Calibri"/>
              </a:rPr>
              <a:t>aye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-9" baseline="1706" dirty="0">
                <a:latin typeface="Calibri"/>
                <a:cs typeface="Calibri"/>
              </a:rPr>
              <a:t>e</a:t>
            </a:r>
            <a:r>
              <a:rPr sz="4800" spc="0" baseline="1706" dirty="0">
                <a:latin typeface="Calibri"/>
                <a:cs typeface="Calibri"/>
              </a:rPr>
              <a:t>,</a:t>
            </a:r>
            <a:r>
              <a:rPr sz="4800" spc="19" baseline="1706" dirty="0">
                <a:latin typeface="Calibri"/>
                <a:cs typeface="Calibri"/>
              </a:rPr>
              <a:t> 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-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, </a:t>
            </a:r>
            <a:r>
              <a:rPr sz="4800" spc="-4" baseline="1706" dirty="0">
                <a:latin typeface="Calibri"/>
                <a:cs typeface="Calibri"/>
              </a:rPr>
              <a:t>p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nsum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,</a:t>
            </a:r>
            <a:r>
              <a:rPr sz="4800" spc="9" baseline="1706" dirty="0">
                <a:latin typeface="Calibri"/>
                <a:cs typeface="Calibri"/>
              </a:rPr>
              <a:t> </a:t>
            </a:r>
            <a:r>
              <a:rPr sz="4800" spc="-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ş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ltı</a:t>
            </a:r>
            <a:r>
              <a:rPr sz="4800" spc="0" baseline="1706" dirty="0">
                <a:latin typeface="Calibri"/>
                <a:cs typeface="Calibri"/>
              </a:rPr>
              <a:t>m </a:t>
            </a:r>
            <a:r>
              <a:rPr sz="4800" spc="-4" baseline="1706" dirty="0">
                <a:latin typeface="Calibri"/>
                <a:cs typeface="Calibri"/>
              </a:rPr>
              <a:t>ihti</a:t>
            </a:r>
            <a:r>
              <a:rPr sz="4800" spc="0" baseline="1706" dirty="0">
                <a:latin typeface="Calibri"/>
                <a:cs typeface="Calibri"/>
              </a:rPr>
              <a:t>yac</a:t>
            </a:r>
            <a:r>
              <a:rPr sz="4800" spc="-4" baseline="1706" dirty="0">
                <a:latin typeface="Calibri"/>
                <a:cs typeface="Calibri"/>
              </a:rPr>
              <a:t>ı</a:t>
            </a:r>
            <a:r>
              <a:rPr sz="4800" spc="0" baseline="1706" dirty="0">
                <a:latin typeface="Calibri"/>
                <a:cs typeface="Calibri"/>
              </a:rPr>
              <a:t>,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kişis</a:t>
            </a:r>
            <a:r>
              <a:rPr sz="3200" spc="0" dirty="0">
                <a:latin typeface="Calibri"/>
                <a:cs typeface="Calibri"/>
              </a:rPr>
              <a:t>el </a:t>
            </a:r>
            <a:r>
              <a:rPr sz="3200" spc="-4" dirty="0">
                <a:latin typeface="Calibri"/>
                <a:cs typeface="Calibri"/>
              </a:rPr>
              <a:t>hi</a:t>
            </a:r>
            <a:r>
              <a:rPr sz="3200" spc="14" dirty="0">
                <a:latin typeface="Calibri"/>
                <a:cs typeface="Calibri"/>
              </a:rPr>
              <a:t>j</a:t>
            </a:r>
            <a:r>
              <a:rPr sz="3200" spc="0" dirty="0">
                <a:latin typeface="Calibri"/>
                <a:cs typeface="Calibri"/>
              </a:rPr>
              <a:t>yen 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14" dirty="0">
                <a:latin typeface="Calibri"/>
                <a:cs typeface="Calibri"/>
              </a:rPr>
              <a:t>u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, o</a:t>
            </a:r>
            <a:r>
              <a:rPr sz="3200" spc="39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ı ac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l </a:t>
            </a:r>
            <a:r>
              <a:rPr sz="3200" spc="-4" dirty="0">
                <a:latin typeface="Calibri"/>
                <a:cs typeface="Calibri"/>
              </a:rPr>
              <a:t>müd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-4" dirty="0">
                <a:latin typeface="Calibri"/>
                <a:cs typeface="Calibri"/>
              </a:rPr>
              <a:t>sı</a:t>
            </a:r>
            <a:r>
              <a:rPr sz="3200" spc="0" dirty="0">
                <a:latin typeface="Calibri"/>
                <a:cs typeface="Calibri"/>
              </a:rPr>
              <a:t>ra</a:t>
            </a:r>
            <a:r>
              <a:rPr sz="3200" spc="-4" dirty="0">
                <a:latin typeface="Calibri"/>
                <a:cs typeface="Calibri"/>
              </a:rPr>
              <a:t>sınd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re</a:t>
            </a:r>
            <a:r>
              <a:rPr sz="3200" spc="-4" dirty="0">
                <a:latin typeface="Calibri"/>
                <a:cs typeface="Calibri"/>
              </a:rPr>
              <a:t>mi</a:t>
            </a:r>
            <a:r>
              <a:rPr sz="3200" spc="0" dirty="0">
                <a:latin typeface="Calibri"/>
                <a:cs typeface="Calibri"/>
              </a:rPr>
              <a:t>ye</a:t>
            </a:r>
            <a:r>
              <a:rPr sz="3200" spc="-4" dirty="0">
                <a:latin typeface="Calibri"/>
                <a:cs typeface="Calibri"/>
              </a:rPr>
              <a:t>tin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or</a:t>
            </a:r>
            <a:r>
              <a:rPr sz="3200" spc="-4" dirty="0">
                <a:latin typeface="Calibri"/>
                <a:cs typeface="Calibri"/>
              </a:rPr>
              <a:t>um</a:t>
            </a:r>
            <a:r>
              <a:rPr sz="3200" spc="0" dirty="0">
                <a:latin typeface="Calibri"/>
                <a:cs typeface="Calibri"/>
              </a:rPr>
              <a:t>ak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 ya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kl</a:t>
            </a:r>
            <a:r>
              <a:rPr sz="3200" spc="0" dirty="0">
                <a:latin typeface="Calibri"/>
                <a:cs typeface="Calibri"/>
              </a:rPr>
              <a:t>arı çe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9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eyen 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200" spc="-14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e ya 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a 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ara</a:t>
            </a:r>
            <a:r>
              <a:rPr sz="3200" spc="4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an</a:t>
            </a:r>
            <a:r>
              <a:rPr sz="3200" spc="-19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bul</a:t>
            </a:r>
            <a:r>
              <a:rPr sz="3200" spc="14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nm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lı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, ya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kl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a ara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ar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ınd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a en az</a:t>
            </a:r>
            <a:r>
              <a:rPr sz="3200" spc="39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4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5 c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. 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ş</a:t>
            </a:r>
            <a:r>
              <a:rPr sz="3200" spc="4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k 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lm</a:t>
            </a:r>
            <a:r>
              <a:rPr sz="3200" spc="14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lıdı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r.</a:t>
            </a:r>
            <a:endParaRPr sz="32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406395" y="1069452"/>
            <a:ext cx="7050023" cy="35680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2238080" y="4711151"/>
            <a:ext cx="437833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>
                <a:latin typeface="Calibri"/>
                <a:cs typeface="Calibri"/>
              </a:rPr>
              <a:t>Re</a:t>
            </a:r>
            <a:r>
              <a:rPr sz="4800" b="1" spc="4" baseline="3413" dirty="0">
                <a:latin typeface="Calibri"/>
                <a:cs typeface="Calibri"/>
              </a:rPr>
              <a:t>si</a:t>
            </a:r>
            <a:r>
              <a:rPr sz="4800" b="1" spc="0" baseline="3413" dirty="0">
                <a:latin typeface="Calibri"/>
                <a:cs typeface="Calibri"/>
              </a:rPr>
              <a:t>m </a:t>
            </a:r>
            <a:r>
              <a:rPr sz="4800" b="1" spc="-4" baseline="3413" dirty="0">
                <a:latin typeface="Calibri"/>
                <a:cs typeface="Calibri"/>
              </a:rPr>
              <a:t>1.4</a:t>
            </a:r>
            <a:r>
              <a:rPr sz="4800" b="1" spc="0" baseline="3413" dirty="0">
                <a:latin typeface="Calibri"/>
                <a:cs typeface="Calibri"/>
              </a:rPr>
              <a:t>: Para</a:t>
            </a:r>
            <a:r>
              <a:rPr sz="4800" b="1" spc="-14" baseline="3413" dirty="0">
                <a:latin typeface="Calibri"/>
                <a:cs typeface="Calibri"/>
              </a:rPr>
              <a:t>v</a:t>
            </a:r>
            <a:r>
              <a:rPr sz="4800" b="1" spc="0" baseline="3413" dirty="0">
                <a:latin typeface="Calibri"/>
                <a:cs typeface="Calibri"/>
              </a:rPr>
              <a:t>an </a:t>
            </a:r>
            <a:r>
              <a:rPr sz="4800" b="1" spc="-4" baseline="3413" dirty="0">
                <a:latin typeface="Calibri"/>
                <a:cs typeface="Calibri"/>
              </a:rPr>
              <a:t>pe</a:t>
            </a:r>
            <a:r>
              <a:rPr sz="4800" b="1" spc="0" baseline="3413" dirty="0">
                <a:latin typeface="Calibri"/>
                <a:cs typeface="Calibri"/>
              </a:rPr>
              <a:t>r</a:t>
            </a:r>
            <a:r>
              <a:rPr sz="4800" b="1" spc="-4" baseline="3413" dirty="0">
                <a:latin typeface="Calibri"/>
                <a:cs typeface="Calibri"/>
              </a:rPr>
              <a:t>d</a:t>
            </a:r>
            <a:r>
              <a:rPr sz="4800" b="1" spc="0" baseline="3413" dirty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793752" cy="39039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En</a:t>
            </a:r>
            <a:r>
              <a:rPr sz="4800" spc="4" baseline="3413" dirty="0">
                <a:latin typeface="Calibri"/>
                <a:cs typeface="Calibri"/>
              </a:rPr>
              <a:t>g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ll</a:t>
            </a:r>
            <a:r>
              <a:rPr sz="4800" spc="0" baseline="3413" dirty="0">
                <a:latin typeface="Calibri"/>
                <a:cs typeface="Calibri"/>
              </a:rPr>
              <a:t>i </a:t>
            </a:r>
            <a:r>
              <a:rPr sz="4800" spc="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ar</a:t>
            </a:r>
            <a:r>
              <a:rPr sz="4800" spc="-4" baseline="3413" dirty="0">
                <a:latin typeface="Calibri"/>
                <a:cs typeface="Calibri"/>
              </a:rPr>
              <a:t>ı</a:t>
            </a:r>
            <a:r>
              <a:rPr sz="4800" spc="0" baseline="3413" dirty="0">
                <a:latin typeface="Calibri"/>
                <a:cs typeface="Calibri"/>
              </a:rPr>
              <a:t>n </a:t>
            </a:r>
            <a:r>
              <a:rPr sz="4800" spc="-4" baseline="3413" dirty="0">
                <a:latin typeface="Calibri"/>
                <a:cs typeface="Calibri"/>
              </a:rPr>
              <a:t>kull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nım</a:t>
            </a:r>
            <a:r>
              <a:rPr sz="4800" spc="4" baseline="3413" dirty="0">
                <a:latin typeface="Calibri"/>
                <a:cs typeface="Calibri"/>
              </a:rPr>
              <a:t>ı</a:t>
            </a:r>
            <a:r>
              <a:rPr sz="4800" spc="-4" baseline="3413" dirty="0">
                <a:latin typeface="Calibri"/>
                <a:cs typeface="Calibri"/>
              </a:rPr>
              <a:t>n</a:t>
            </a:r>
            <a:r>
              <a:rPr sz="4800" spc="0" baseline="3413" dirty="0">
                <a:latin typeface="Calibri"/>
                <a:cs typeface="Calibri"/>
              </a:rPr>
              <a:t>a </a:t>
            </a:r>
            <a:r>
              <a:rPr sz="4800" spc="-4" baseline="3413" dirty="0">
                <a:latin typeface="Calibri"/>
                <a:cs typeface="Calibri"/>
              </a:rPr>
              <a:t>u</a:t>
            </a:r>
            <a:r>
              <a:rPr sz="4800" spc="0" baseline="3413" dirty="0">
                <a:latin typeface="Calibri"/>
                <a:cs typeface="Calibri"/>
              </a:rPr>
              <a:t>y</a:t>
            </a:r>
            <a:r>
              <a:rPr sz="4800" spc="4" baseline="3413" dirty="0">
                <a:latin typeface="Calibri"/>
                <a:cs typeface="Calibri"/>
              </a:rPr>
              <a:t>g</a:t>
            </a:r>
            <a:r>
              <a:rPr sz="4800" spc="-4" baseline="3413" dirty="0">
                <a:latin typeface="Calibri"/>
                <a:cs typeface="Calibri"/>
              </a:rPr>
              <a:t>u</a:t>
            </a:r>
            <a:r>
              <a:rPr sz="4800" spc="0" baseline="3413" dirty="0">
                <a:latin typeface="Calibri"/>
                <a:cs typeface="Calibri"/>
              </a:rPr>
              <a:t>n </a:t>
            </a:r>
            <a:r>
              <a:rPr sz="4800" spc="-4" baseline="3413" dirty="0">
                <a:latin typeface="Calibri"/>
                <a:cs typeface="Calibri"/>
              </a:rPr>
              <a:t>ş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kild</a:t>
            </a:r>
            <a:r>
              <a:rPr sz="4800" spc="0" baseline="3413" dirty="0">
                <a:latin typeface="Calibri"/>
                <a:cs typeface="Calibri"/>
              </a:rPr>
              <a:t>e,</a:t>
            </a:r>
            <a:endParaRPr sz="3200" dirty="0">
              <a:latin typeface="Calibri"/>
              <a:cs typeface="Calibri"/>
            </a:endParaRPr>
          </a:p>
          <a:p>
            <a:pPr marL="12700" marR="61036">
              <a:lnSpc>
                <a:spcPts val="3900"/>
              </a:lnSpc>
              <a:spcBef>
                <a:spcPts val="27"/>
              </a:spcBef>
            </a:pP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ar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9" baseline="1706" dirty="0">
                <a:latin typeface="Calibri"/>
                <a:cs typeface="Calibri"/>
              </a:rPr>
              <a:t> 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tutunm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spc="4" baseline="1706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ar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ar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ı</a:t>
            </a:r>
            <a:r>
              <a:rPr sz="4800" spc="0" baseline="1706" dirty="0">
                <a:latin typeface="Calibri"/>
                <a:cs typeface="Calibri"/>
              </a:rPr>
              <a:t>, 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bo</a:t>
            </a:r>
            <a:r>
              <a:rPr sz="4800" spc="0" baseline="1706" dirty="0">
                <a:latin typeface="Calibri"/>
                <a:cs typeface="Calibri"/>
              </a:rPr>
              <a:t>, </a:t>
            </a:r>
            <a:r>
              <a:rPr sz="4800" spc="-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yo 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endParaRPr sz="3200" dirty="0">
              <a:latin typeface="Calibri"/>
              <a:cs typeface="Calibri"/>
            </a:endParaRPr>
          </a:p>
          <a:p>
            <a:pPr marL="12700" marR="106705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tu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tl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kl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ye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ra</a:t>
            </a:r>
            <a:r>
              <a:rPr sz="3200" spc="-4" dirty="0">
                <a:latin typeface="Calibri"/>
                <a:cs typeface="Calibri"/>
              </a:rPr>
              <a:t>sın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imk</a:t>
            </a:r>
            <a:r>
              <a:rPr sz="3200" spc="0" dirty="0">
                <a:latin typeface="Calibri"/>
                <a:cs typeface="Calibri"/>
              </a:rPr>
              <a:t>ân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erecek 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kild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düz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 ya</a:t>
            </a:r>
            <a:r>
              <a:rPr sz="3200" spc="-4" dirty="0">
                <a:latin typeface="Calibri"/>
                <a:cs typeface="Calibri"/>
              </a:rPr>
              <a:t>pılm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ind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19" dirty="0">
                <a:latin typeface="Calibri"/>
                <a:cs typeface="Calibri"/>
              </a:rPr>
              <a:t>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kl</a:t>
            </a:r>
            <a:r>
              <a:rPr sz="3200" spc="0" dirty="0">
                <a:latin typeface="Calibri"/>
                <a:cs typeface="Calibri"/>
              </a:rPr>
              <a:t>i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ye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eç</a:t>
            </a:r>
            <a:r>
              <a:rPr sz="3200" spc="-14" dirty="0">
                <a:latin typeface="Calibri"/>
                <a:cs typeface="Calibri"/>
              </a:rPr>
              <a:t>i</a:t>
            </a:r>
            <a:r>
              <a:rPr sz="3200" spc="-4" dirty="0">
                <a:latin typeface="Calibri"/>
                <a:cs typeface="Calibri"/>
              </a:rPr>
              <a:t>şin</a:t>
            </a:r>
            <a:r>
              <a:rPr sz="3200" spc="0" dirty="0">
                <a:latin typeface="Calibri"/>
                <a:cs typeface="Calibri"/>
              </a:rPr>
              <a:t>i 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9" dirty="0">
                <a:latin typeface="Calibri"/>
                <a:cs typeface="Calibri"/>
              </a:rPr>
              <a:t>y</a:t>
            </a:r>
            <a:r>
              <a:rPr sz="3200" spc="0" dirty="0">
                <a:latin typeface="Calibri"/>
                <a:cs typeface="Calibri"/>
              </a:rPr>
              <a:t>ecek 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kild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ye </a:t>
            </a:r>
            <a:r>
              <a:rPr sz="3200" spc="-4" dirty="0">
                <a:latin typeface="Calibri"/>
                <a:cs typeface="Calibri"/>
              </a:rPr>
              <a:t>f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ı o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an yer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14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200" spc="4" dirty="0">
                <a:solidFill>
                  <a:srgbClr val="FF0000"/>
                </a:solidFill>
                <a:latin typeface="Calibri"/>
                <a:cs typeface="Calibri"/>
              </a:rPr>
              <a:t>ğ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nt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ı </a:t>
            </a:r>
            <a:r>
              <a:rPr sz="3200" spc="19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mp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arı </a:t>
            </a:r>
            <a:r>
              <a:rPr sz="3200" spc="0" dirty="0">
                <a:latin typeface="Calibri"/>
                <a:cs typeface="Calibri"/>
              </a:rPr>
              <a:t>ya</a:t>
            </a:r>
            <a:r>
              <a:rPr sz="3200" spc="-4" dirty="0">
                <a:latin typeface="Calibri"/>
                <a:cs typeface="Calibri"/>
              </a:rPr>
              <a:t>pılm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</a:t>
            </a:r>
            <a:r>
              <a:rPr sz="3200" spc="4" dirty="0">
                <a:latin typeface="Calibri"/>
                <a:cs typeface="Calibri"/>
              </a:rPr>
              <a:t>d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006851" y="1069439"/>
            <a:ext cx="5854074" cy="293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2238080" y="4069547"/>
            <a:ext cx="534592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>
                <a:latin typeface="Calibri"/>
                <a:cs typeface="Calibri"/>
              </a:rPr>
              <a:t>Re</a:t>
            </a:r>
            <a:r>
              <a:rPr sz="4800" b="1" spc="4" baseline="3413" dirty="0">
                <a:latin typeface="Calibri"/>
                <a:cs typeface="Calibri"/>
              </a:rPr>
              <a:t>si</a:t>
            </a:r>
            <a:r>
              <a:rPr sz="4800" b="1" spc="0" baseline="3413" dirty="0">
                <a:latin typeface="Calibri"/>
                <a:cs typeface="Calibri"/>
              </a:rPr>
              <a:t>m </a:t>
            </a:r>
            <a:r>
              <a:rPr sz="4800" b="1" spc="-4" baseline="3413" dirty="0">
                <a:latin typeface="Calibri"/>
                <a:cs typeface="Calibri"/>
              </a:rPr>
              <a:t>1.5</a:t>
            </a:r>
            <a:r>
              <a:rPr sz="4800" b="1" spc="4" baseline="3413" dirty="0">
                <a:latin typeface="Calibri"/>
                <a:cs typeface="Calibri"/>
              </a:rPr>
              <a:t>:</a:t>
            </a:r>
            <a:r>
              <a:rPr sz="4800" b="1" spc="0" baseline="3413" dirty="0">
                <a:latin typeface="Calibri"/>
                <a:cs typeface="Calibri"/>
              </a:rPr>
              <a:t>E</a:t>
            </a:r>
            <a:r>
              <a:rPr sz="4800" b="1" spc="-4" baseline="3413" dirty="0">
                <a:latin typeface="Calibri"/>
                <a:cs typeface="Calibri"/>
              </a:rPr>
              <a:t>n</a:t>
            </a:r>
            <a:r>
              <a:rPr sz="4800" b="1" spc="4" baseline="3413" dirty="0">
                <a:latin typeface="Calibri"/>
                <a:cs typeface="Calibri"/>
              </a:rPr>
              <a:t>g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4" baseline="3413" dirty="0">
                <a:latin typeface="Calibri"/>
                <a:cs typeface="Calibri"/>
              </a:rPr>
              <a:t>l</a:t>
            </a:r>
            <a:r>
              <a:rPr sz="4800" b="1" spc="-4" baseline="3413" dirty="0">
                <a:latin typeface="Calibri"/>
                <a:cs typeface="Calibri"/>
              </a:rPr>
              <a:t>l</a:t>
            </a:r>
            <a:r>
              <a:rPr sz="4800" b="1" spc="0" baseline="3413" dirty="0">
                <a:latin typeface="Calibri"/>
                <a:cs typeface="Calibri"/>
              </a:rPr>
              <a:t>i</a:t>
            </a:r>
            <a:r>
              <a:rPr sz="4800" b="1" spc="-9" baseline="3413" dirty="0">
                <a:latin typeface="Calibri"/>
                <a:cs typeface="Calibri"/>
              </a:rPr>
              <a:t> </a:t>
            </a:r>
            <a:r>
              <a:rPr sz="4800" b="1" spc="-4" baseline="3413" dirty="0">
                <a:latin typeface="Calibri"/>
                <a:cs typeface="Calibri"/>
              </a:rPr>
              <a:t>h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4" baseline="3413" dirty="0">
                <a:latin typeface="Calibri"/>
                <a:cs typeface="Calibri"/>
              </a:rPr>
              <a:t>s</a:t>
            </a:r>
            <a:r>
              <a:rPr sz="4800" b="1" spc="-4" baseline="3413" dirty="0">
                <a:latin typeface="Calibri"/>
                <a:cs typeface="Calibri"/>
              </a:rPr>
              <a:t>t</a:t>
            </a:r>
            <a:r>
              <a:rPr sz="4800" b="1" spc="0" baseline="3413" dirty="0">
                <a:latin typeface="Calibri"/>
                <a:cs typeface="Calibri"/>
              </a:rPr>
              <a:t>a </a:t>
            </a:r>
            <a:r>
              <a:rPr sz="4800" b="1" spc="4" baseline="3413" dirty="0">
                <a:latin typeface="Calibri"/>
                <a:cs typeface="Calibri"/>
              </a:rPr>
              <a:t>t</a:t>
            </a:r>
            <a:r>
              <a:rPr sz="4800" b="1" spc="-14" baseline="3413" dirty="0">
                <a:latin typeface="Calibri"/>
                <a:cs typeface="Calibri"/>
              </a:rPr>
              <a:t>u</a:t>
            </a:r>
            <a:r>
              <a:rPr sz="4800" b="1" spc="-4" baseline="3413" dirty="0">
                <a:latin typeface="Calibri"/>
                <a:cs typeface="Calibri"/>
              </a:rPr>
              <a:t>v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4" baseline="3413" dirty="0">
                <a:latin typeface="Calibri"/>
                <a:cs typeface="Calibri"/>
              </a:rPr>
              <a:t>l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4" baseline="3413" dirty="0">
                <a:latin typeface="Calibri"/>
                <a:cs typeface="Calibri"/>
              </a:rPr>
              <a:t>t</a:t>
            </a:r>
            <a:r>
              <a:rPr sz="4800" b="1" spc="0" baseline="3413" dirty="0">
                <a:latin typeface="Calibri"/>
                <a:cs typeface="Calibri"/>
              </a:rPr>
              <a:t>i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892793" cy="48961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036">
              <a:lnSpc>
                <a:spcPts val="3360"/>
              </a:lnSpc>
              <a:spcBef>
                <a:spcPts val="168"/>
              </a:spcBef>
            </a:pPr>
            <a:r>
              <a:rPr lang="tr-TR" sz="4800" b="1" spc="0" baseline="3413" dirty="0">
                <a:latin typeface="Calibri"/>
                <a:cs typeface="Calibri"/>
              </a:rPr>
              <a:t>NELER ÖĞRENECEĞİZ?</a:t>
            </a:r>
            <a:endParaRPr sz="3200" dirty="0">
              <a:latin typeface="Calibri"/>
              <a:cs typeface="Calibri"/>
            </a:endParaRPr>
          </a:p>
          <a:p>
            <a:pPr marL="462279" marR="61036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1.HA</a:t>
            </a:r>
            <a:r>
              <a:rPr sz="3200" spc="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TA OD</a:t>
            </a:r>
            <a:r>
              <a:rPr sz="3200" spc="-4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I .</a:t>
            </a:r>
            <a:endParaRPr sz="3200" dirty="0">
              <a:latin typeface="Calibri"/>
              <a:cs typeface="Calibri"/>
            </a:endParaRPr>
          </a:p>
          <a:p>
            <a:pPr marL="462279" marR="61036">
              <a:lnSpc>
                <a:spcPts val="3900"/>
              </a:lnSpc>
              <a:spcBef>
                <a:spcPts val="195"/>
              </a:spcBef>
            </a:pPr>
            <a:r>
              <a:rPr sz="4800" spc="-4" baseline="1706" dirty="0">
                <a:latin typeface="Calibri"/>
                <a:cs typeface="Calibri"/>
              </a:rPr>
              <a:t>1.1.H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4" baseline="1706" dirty="0">
                <a:latin typeface="Calibri"/>
                <a:cs typeface="Calibri"/>
              </a:rPr>
              <a:t>s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a O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sını</a:t>
            </a:r>
            <a:r>
              <a:rPr sz="4800" spc="0" baseline="1706" dirty="0">
                <a:latin typeface="Calibri"/>
                <a:cs typeface="Calibri"/>
              </a:rPr>
              <a:t>n Ö</a:t>
            </a:r>
            <a:r>
              <a:rPr sz="4800" spc="-4" baseline="1706" dirty="0">
                <a:latin typeface="Calibri"/>
                <a:cs typeface="Calibri"/>
              </a:rPr>
              <a:t>z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llikl</a:t>
            </a:r>
            <a:r>
              <a:rPr sz="4800" spc="14" baseline="1706" dirty="0">
                <a:latin typeface="Calibri"/>
                <a:cs typeface="Calibri"/>
              </a:rPr>
              <a:t>e</a:t>
            </a:r>
            <a:r>
              <a:rPr sz="4800" spc="0" baseline="1706" dirty="0">
                <a:latin typeface="Calibri"/>
                <a:cs typeface="Calibri"/>
              </a:rPr>
              <a:t>ri 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endParaRPr sz="3200" dirty="0">
              <a:latin typeface="Calibri"/>
              <a:cs typeface="Calibri"/>
            </a:endParaRPr>
          </a:p>
          <a:p>
            <a:pPr marL="12700" marR="61036">
              <a:lnSpc>
                <a:spcPct val="101725"/>
              </a:lnSpc>
            </a:pPr>
            <a:r>
              <a:rPr sz="3200" spc="0" dirty="0">
                <a:latin typeface="Calibri"/>
                <a:cs typeface="Calibri"/>
              </a:rPr>
              <a:t>D</a:t>
            </a:r>
            <a:r>
              <a:rPr sz="3200" spc="-4" dirty="0">
                <a:latin typeface="Calibri"/>
                <a:cs typeface="Calibri"/>
              </a:rPr>
              <a:t>üz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i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  <a:p>
            <a:pPr marL="462279" marR="61036">
              <a:lnSpc>
                <a:spcPts val="3900"/>
              </a:lnSpc>
              <a:spcBef>
                <a:spcPts val="195"/>
              </a:spcBef>
            </a:pPr>
            <a:r>
              <a:rPr sz="4800" spc="-4" baseline="1706" dirty="0">
                <a:latin typeface="Calibri"/>
                <a:cs typeface="Calibri"/>
              </a:rPr>
              <a:t>1.2.H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4" baseline="1706" dirty="0">
                <a:latin typeface="Calibri"/>
                <a:cs typeface="Calibri"/>
              </a:rPr>
              <a:t>s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a O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sınd</a:t>
            </a:r>
            <a:r>
              <a:rPr sz="4800" spc="0" baseline="1706" dirty="0">
                <a:latin typeface="Calibri"/>
                <a:cs typeface="Calibri"/>
              </a:rPr>
              <a:t>a B</a:t>
            </a:r>
            <a:r>
              <a:rPr sz="4800" spc="-4" baseline="1706" dirty="0">
                <a:latin typeface="Calibri"/>
                <a:cs typeface="Calibri"/>
              </a:rPr>
              <a:t>ulu</a:t>
            </a:r>
            <a:r>
              <a:rPr sz="4800" spc="4" baseline="1706" dirty="0">
                <a:latin typeface="Calibri"/>
                <a:cs typeface="Calibri"/>
              </a:rPr>
              <a:t>n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0" baseline="1706" dirty="0">
                <a:latin typeface="Calibri"/>
                <a:cs typeface="Calibri"/>
              </a:rPr>
              <a:t>ı </a:t>
            </a:r>
            <a:r>
              <a:rPr sz="4800" spc="-4" baseline="1706" dirty="0">
                <a:latin typeface="Calibri"/>
                <a:cs typeface="Calibri"/>
              </a:rPr>
              <a:t>G</a:t>
            </a:r>
            <a:r>
              <a:rPr sz="4800" spc="0" baseline="1706" dirty="0">
                <a:latin typeface="Calibri"/>
                <a:cs typeface="Calibri"/>
              </a:rPr>
              <a:t>ere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en</a:t>
            </a:r>
            <a:endParaRPr sz="3200" dirty="0">
              <a:latin typeface="Calibri"/>
              <a:cs typeface="Calibri"/>
            </a:endParaRPr>
          </a:p>
          <a:p>
            <a:pPr marR="4279430" algn="ctr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Eş</a:t>
            </a:r>
            <a:r>
              <a:rPr sz="3200" spc="0" dirty="0">
                <a:latin typeface="Calibri"/>
                <a:cs typeface="Calibri"/>
              </a:rPr>
              <a:t>ya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Ö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llik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eri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  <a:p>
            <a:pPr marL="462279">
              <a:lnSpc>
                <a:spcPts val="3900"/>
              </a:lnSpc>
              <a:spcBef>
                <a:spcPts val="195"/>
              </a:spcBef>
            </a:pPr>
            <a:r>
              <a:rPr sz="4800" spc="-4" baseline="1706" dirty="0">
                <a:latin typeface="Calibri"/>
                <a:cs typeface="Calibri"/>
              </a:rPr>
              <a:t>1.3.H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4" baseline="1706" dirty="0">
                <a:latin typeface="Calibri"/>
                <a:cs typeface="Calibri"/>
              </a:rPr>
              <a:t>s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a O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sınd</a:t>
            </a:r>
            <a:r>
              <a:rPr sz="4800" spc="0" baseline="1706" dirty="0">
                <a:latin typeface="Calibri"/>
                <a:cs typeface="Calibri"/>
              </a:rPr>
              <a:t>a B</a:t>
            </a:r>
            <a:r>
              <a:rPr sz="4800" spc="-4" baseline="1706" dirty="0">
                <a:latin typeface="Calibri"/>
                <a:cs typeface="Calibri"/>
              </a:rPr>
              <a:t>ulun</a:t>
            </a:r>
            <a:r>
              <a:rPr sz="4800" spc="0" baseline="1706" dirty="0">
                <a:latin typeface="Calibri"/>
                <a:cs typeface="Calibri"/>
              </a:rPr>
              <a:t>an Te</a:t>
            </a:r>
            <a:r>
              <a:rPr sz="4800" spc="-4" baseline="1706" dirty="0">
                <a:latin typeface="Calibri"/>
                <a:cs typeface="Calibri"/>
              </a:rPr>
              <a:t>kni</a:t>
            </a:r>
            <a:r>
              <a:rPr sz="4800" spc="0" baseline="1706" dirty="0">
                <a:latin typeface="Calibri"/>
                <a:cs typeface="Calibri"/>
              </a:rPr>
              <a:t>k </a:t>
            </a:r>
            <a:r>
              <a:rPr sz="4800" spc="-4" baseline="1706" dirty="0">
                <a:latin typeface="Calibri"/>
                <a:cs typeface="Calibri"/>
              </a:rPr>
              <a:t>Ünit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44" baseline="1706" dirty="0">
                <a:latin typeface="Calibri"/>
                <a:cs typeface="Calibri"/>
              </a:rPr>
              <a:t>r</a:t>
            </a:r>
            <a:r>
              <a:rPr sz="4800" spc="0" baseline="1706" dirty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885710" cy="2911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ar</a:t>
            </a:r>
            <a:r>
              <a:rPr sz="4800" spc="-4" baseline="3413" dirty="0">
                <a:latin typeface="Calibri"/>
                <a:cs typeface="Calibri"/>
              </a:rPr>
              <a:t>ı</a:t>
            </a:r>
            <a:r>
              <a:rPr sz="4800" spc="0" baseline="3413" dirty="0">
                <a:latin typeface="Calibri"/>
                <a:cs typeface="Calibri"/>
              </a:rPr>
              <a:t>n </a:t>
            </a:r>
            <a:r>
              <a:rPr sz="4800" spc="4" baseline="3413" dirty="0">
                <a:latin typeface="Calibri"/>
                <a:cs typeface="Calibri"/>
              </a:rPr>
              <a:t>g</a:t>
            </a:r>
            <a:r>
              <a:rPr sz="4800" spc="0" baseline="3413" dirty="0">
                <a:latin typeface="Calibri"/>
                <a:cs typeface="Calibri"/>
              </a:rPr>
              <a:t>ere</a:t>
            </a:r>
            <a:r>
              <a:rPr sz="4800" spc="-4" baseline="3413" dirty="0">
                <a:latin typeface="Calibri"/>
                <a:cs typeface="Calibri"/>
              </a:rPr>
              <a:t>kti</a:t>
            </a:r>
            <a:r>
              <a:rPr sz="4800" spc="4" baseline="3413" dirty="0">
                <a:latin typeface="Calibri"/>
                <a:cs typeface="Calibri"/>
              </a:rPr>
              <a:t>ğ</a:t>
            </a:r>
            <a:r>
              <a:rPr sz="4800" spc="-4" baseline="3413" dirty="0">
                <a:latin typeface="Calibri"/>
                <a:cs typeface="Calibri"/>
              </a:rPr>
              <a:t>ind</a:t>
            </a:r>
            <a:r>
              <a:rPr sz="4800" spc="0" baseline="3413" dirty="0">
                <a:latin typeface="Calibri"/>
                <a:cs typeface="Calibri"/>
              </a:rPr>
              <a:t>e </a:t>
            </a:r>
            <a:r>
              <a:rPr sz="4800" spc="-4" baseline="3413" dirty="0">
                <a:latin typeface="Calibri"/>
                <a:cs typeface="Calibri"/>
              </a:rPr>
              <a:t>kull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bil</a:t>
            </a:r>
            <a:r>
              <a:rPr sz="4800" spc="0" baseline="3413" dirty="0">
                <a:latin typeface="Calibri"/>
                <a:cs typeface="Calibri"/>
              </a:rPr>
              <a:t>ece</a:t>
            </a:r>
            <a:r>
              <a:rPr sz="4800" spc="4" baseline="3413" dirty="0">
                <a:latin typeface="Calibri"/>
                <a:cs typeface="Calibri"/>
              </a:rPr>
              <a:t>ğ</a:t>
            </a:r>
            <a:r>
              <a:rPr sz="4800" spc="0" baseline="3413" dirty="0">
                <a:latin typeface="Calibri"/>
                <a:cs typeface="Calibri"/>
              </a:rPr>
              <a:t>i ya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ak</a:t>
            </a:r>
            <a:endParaRPr sz="3200" dirty="0">
              <a:latin typeface="Calibri"/>
              <a:cs typeface="Calibri"/>
            </a:endParaRPr>
          </a:p>
          <a:p>
            <a:pPr marL="12700" marR="61036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ş</a:t>
            </a:r>
            <a:r>
              <a:rPr sz="4800" spc="0" baseline="1706" dirty="0">
                <a:latin typeface="Calibri"/>
                <a:cs typeface="Calibri"/>
              </a:rPr>
              <a:t>ı </a:t>
            </a:r>
            <a:r>
              <a:rPr sz="4800" spc="-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ntıl</a:t>
            </a:r>
            <a:r>
              <a:rPr sz="4800" spc="0" baseline="1706" dirty="0">
                <a:latin typeface="Calibri"/>
                <a:cs typeface="Calibri"/>
              </a:rPr>
              <a:t>ı 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ça</a:t>
            </a:r>
            <a:r>
              <a:rPr sz="4800" spc="4" baseline="1706" dirty="0">
                <a:solidFill>
                  <a:srgbClr val="FF0000"/>
                </a:solidFill>
                <a:latin typeface="Calibri"/>
                <a:cs typeface="Calibri"/>
              </a:rPr>
              <a:t>ğ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rı 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zil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i 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e o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pıs</a:t>
            </a:r>
            <a:r>
              <a:rPr sz="4800" spc="0" baseline="1706" dirty="0">
                <a:latin typeface="Calibri"/>
                <a:cs typeface="Calibri"/>
              </a:rPr>
              <a:t>ı </a:t>
            </a:r>
            <a:r>
              <a:rPr sz="4800" spc="-4" baseline="1706" dirty="0">
                <a:latin typeface="Calibri"/>
                <a:cs typeface="Calibri"/>
              </a:rPr>
              <a:t>üz</a:t>
            </a:r>
            <a:r>
              <a:rPr sz="4800" spc="0" baseline="1706" dirty="0">
                <a:latin typeface="Calibri"/>
                <a:cs typeface="Calibri"/>
              </a:rPr>
              <a:t>er</a:t>
            </a:r>
            <a:r>
              <a:rPr sz="4800" spc="-4" baseline="1706" dirty="0">
                <a:latin typeface="Calibri"/>
                <a:cs typeface="Calibri"/>
              </a:rPr>
              <a:t>ind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endParaRPr sz="3200" dirty="0">
              <a:latin typeface="Calibri"/>
              <a:cs typeface="Calibri"/>
            </a:endParaRPr>
          </a:p>
          <a:p>
            <a:pPr marL="12700" marR="369211">
              <a:lnSpc>
                <a:spcPct val="101623"/>
              </a:lnSpc>
            </a:pP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mşi</a:t>
            </a:r>
            <a:r>
              <a:rPr sz="3200" spc="0" dirty="0">
                <a:latin typeface="Calibri"/>
                <a:cs typeface="Calibri"/>
              </a:rPr>
              <a:t>re</a:t>
            </a:r>
            <a:r>
              <a:rPr sz="3200" spc="-4" dirty="0">
                <a:latin typeface="Calibri"/>
                <a:cs typeface="Calibri"/>
              </a:rPr>
              <a:t>ni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öre</a:t>
            </a:r>
            <a:r>
              <a:rPr sz="3200" spc="-4" dirty="0">
                <a:latin typeface="Calibri"/>
                <a:cs typeface="Calibri"/>
              </a:rPr>
              <a:t>bil</a:t>
            </a:r>
            <a:r>
              <a:rPr sz="3200" spc="0" dirty="0">
                <a:latin typeface="Calibri"/>
                <a:cs typeface="Calibri"/>
              </a:rPr>
              <a:t>ece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i ö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-9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llikt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şı</a:t>
            </a:r>
            <a:r>
              <a:rPr sz="3200" spc="59" dirty="0">
                <a:latin typeface="Calibri"/>
                <a:cs typeface="Calibri"/>
              </a:rPr>
              <a:t>k</a:t>
            </a:r>
            <a:r>
              <a:rPr sz="3200" spc="14" dirty="0">
                <a:latin typeface="Calibri"/>
                <a:cs typeface="Calibri"/>
              </a:rPr>
              <a:t>-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mb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düz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bulunm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-4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yr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ca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ndı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tü</a:t>
            </a:r>
            <a:r>
              <a:rPr sz="3200" spc="0" dirty="0">
                <a:latin typeface="Calibri"/>
                <a:cs typeface="Calibri"/>
              </a:rPr>
              <a:t>m </a:t>
            </a:r>
            <a:r>
              <a:rPr sz="3200" spc="14" dirty="0">
                <a:latin typeface="Calibri"/>
                <a:cs typeface="Calibri"/>
              </a:rPr>
              <a:t>ba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yo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tu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tl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1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 ça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14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sist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4" dirty="0">
                <a:latin typeface="Calibri"/>
                <a:cs typeface="Calibri"/>
              </a:rPr>
              <a:t>b</a:t>
            </a:r>
            <a:r>
              <a:rPr sz="3200" spc="-4" dirty="0">
                <a:latin typeface="Calibri"/>
                <a:cs typeface="Calibri"/>
              </a:rPr>
              <a:t>ulunm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603500" y="1078992"/>
            <a:ext cx="4689348" cy="25176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pPr algn="ctr"/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2238080" y="3664163"/>
            <a:ext cx="333018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>
                <a:latin typeface="Calibri"/>
                <a:cs typeface="Calibri"/>
              </a:rPr>
              <a:t>Re</a:t>
            </a:r>
            <a:r>
              <a:rPr sz="4800" b="1" spc="4" baseline="3413" dirty="0">
                <a:latin typeface="Calibri"/>
                <a:cs typeface="Calibri"/>
              </a:rPr>
              <a:t>si</a:t>
            </a:r>
            <a:r>
              <a:rPr sz="4800" b="1" spc="0" baseline="3413" dirty="0">
                <a:latin typeface="Calibri"/>
                <a:cs typeface="Calibri"/>
              </a:rPr>
              <a:t>m </a:t>
            </a:r>
            <a:r>
              <a:rPr sz="4800" b="1" spc="-4" baseline="3413" dirty="0">
                <a:latin typeface="Calibri"/>
                <a:cs typeface="Calibri"/>
              </a:rPr>
              <a:t>1.6</a:t>
            </a:r>
            <a:r>
              <a:rPr sz="4800" b="1" spc="0" baseline="3413" dirty="0">
                <a:latin typeface="Calibri"/>
                <a:cs typeface="Calibri"/>
              </a:rPr>
              <a:t>: </a:t>
            </a:r>
            <a:r>
              <a:rPr sz="4800" b="1" spc="-4" baseline="3413" dirty="0">
                <a:latin typeface="Calibri"/>
                <a:cs typeface="Calibri"/>
              </a:rPr>
              <a:t>Ç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4" baseline="3413" dirty="0">
                <a:latin typeface="Calibri"/>
                <a:cs typeface="Calibri"/>
              </a:rPr>
              <a:t>ğ</a:t>
            </a:r>
            <a:r>
              <a:rPr sz="4800" b="1" spc="0" baseline="3413" dirty="0">
                <a:latin typeface="Calibri"/>
                <a:cs typeface="Calibri"/>
              </a:rPr>
              <a:t>rı </a:t>
            </a:r>
            <a:r>
              <a:rPr sz="4800" b="1" spc="-14" baseline="3413" dirty="0">
                <a:latin typeface="Calibri"/>
                <a:cs typeface="Calibri"/>
              </a:rPr>
              <a:t>z</a:t>
            </a:r>
            <a:r>
              <a:rPr sz="4800" b="1" spc="4" baseline="3413" dirty="0">
                <a:latin typeface="Calibri"/>
                <a:cs typeface="Calibri"/>
              </a:rPr>
              <a:t>i</a:t>
            </a:r>
            <a:r>
              <a:rPr sz="4800" b="1" spc="-4" baseline="3413" dirty="0">
                <a:latin typeface="Calibri"/>
                <a:cs typeface="Calibri"/>
              </a:rPr>
              <a:t>l</a:t>
            </a:r>
            <a:r>
              <a:rPr sz="4800" b="1" spc="0" baseline="3413" dirty="0">
                <a:latin typeface="Calibri"/>
                <a:cs typeface="Calibri"/>
              </a:rPr>
              <a:t>i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508928" cy="24165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360"/>
              </a:lnSpc>
              <a:spcBef>
                <a:spcPts val="168"/>
              </a:spcBef>
            </a:pPr>
            <a:r>
              <a:rPr sz="4800" spc="4" baseline="3413" dirty="0">
                <a:latin typeface="Calibri"/>
                <a:cs typeface="Calibri"/>
              </a:rPr>
              <a:t>F</a:t>
            </a:r>
            <a:r>
              <a:rPr sz="4800" spc="-4" baseline="3413" dirty="0">
                <a:latin typeface="Calibri"/>
                <a:cs typeface="Calibri"/>
              </a:rPr>
              <a:t>izik</a:t>
            </a:r>
            <a:r>
              <a:rPr sz="4800" spc="0" baseline="3413" dirty="0">
                <a:latin typeface="Calibri"/>
                <a:cs typeface="Calibri"/>
              </a:rPr>
              <a:t>i çe</a:t>
            </a:r>
            <a:r>
              <a:rPr sz="4800" spc="4" baseline="3413" dirty="0">
                <a:latin typeface="Calibri"/>
                <a:cs typeface="Calibri"/>
              </a:rPr>
              <a:t>v</a:t>
            </a:r>
            <a:r>
              <a:rPr sz="4800" spc="0" baseline="3413" dirty="0">
                <a:latin typeface="Calibri"/>
                <a:cs typeface="Calibri"/>
              </a:rPr>
              <a:t>re </a:t>
            </a:r>
            <a:r>
              <a:rPr sz="4800" spc="-4" baseline="3413" dirty="0">
                <a:latin typeface="Calibri"/>
                <a:cs typeface="Calibri"/>
              </a:rPr>
              <a:t>düz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n</a:t>
            </a:r>
            <a:r>
              <a:rPr sz="4800" spc="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m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er</a:t>
            </a:r>
            <a:r>
              <a:rPr sz="4800" spc="-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,</a:t>
            </a:r>
            <a:r>
              <a:rPr sz="4800" spc="-9" baseline="3413" dirty="0">
                <a:latin typeface="Calibri"/>
                <a:cs typeface="Calibri"/>
              </a:rPr>
              <a:t>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nı</a:t>
            </a:r>
            <a:r>
              <a:rPr sz="4800" spc="0" baseline="3413" dirty="0">
                <a:latin typeface="Calibri"/>
                <a:cs typeface="Calibri"/>
              </a:rPr>
              <a:t>n 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4" baseline="3413" dirty="0">
                <a:latin typeface="Calibri"/>
                <a:cs typeface="Calibri"/>
              </a:rPr>
              <a:t>v</a:t>
            </a:r>
            <a:r>
              <a:rPr sz="4800" spc="0" baseline="3413" dirty="0">
                <a:latin typeface="Calibri"/>
                <a:cs typeface="Calibri"/>
              </a:rPr>
              <a:t>i</a:t>
            </a:r>
            <a:endParaRPr sz="3200" dirty="0">
              <a:latin typeface="Calibri"/>
              <a:cs typeface="Calibri"/>
            </a:endParaRPr>
          </a:p>
          <a:p>
            <a:pPr marL="12700" marR="61036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sü</a:t>
            </a:r>
            <a:r>
              <a:rPr sz="4800" spc="0" baseline="1706" dirty="0">
                <a:latin typeface="Calibri"/>
                <a:cs typeface="Calibri"/>
              </a:rPr>
              <a:t>rec</a:t>
            </a:r>
            <a:r>
              <a:rPr sz="4800" spc="-4" baseline="1706" dirty="0">
                <a:latin typeface="Calibri"/>
                <a:cs typeface="Calibri"/>
              </a:rPr>
              <a:t>in</a:t>
            </a:r>
            <a:r>
              <a:rPr sz="4800" spc="0" baseline="1706" dirty="0">
                <a:latin typeface="Calibri"/>
                <a:cs typeface="Calibri"/>
              </a:rPr>
              <a:t>e 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tılımı</a:t>
            </a:r>
            <a:r>
              <a:rPr sz="4800" spc="4" baseline="1706" dirty="0">
                <a:latin typeface="Calibri"/>
                <a:cs typeface="Calibri"/>
              </a:rPr>
              <a:t>n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a, 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ndisin</a:t>
            </a:r>
            <a:r>
              <a:rPr sz="4800" spc="0" baseline="1706" dirty="0">
                <a:latin typeface="Calibri"/>
                <a:cs typeface="Calibri"/>
              </a:rPr>
              <a:t>i </a:t>
            </a: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-4" baseline="1706" dirty="0">
                <a:latin typeface="Calibri"/>
                <a:cs typeface="Calibri"/>
              </a:rPr>
              <a:t>ü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nd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endParaRPr sz="3200" dirty="0">
              <a:latin typeface="Calibri"/>
              <a:cs typeface="Calibri"/>
            </a:endParaRPr>
          </a:p>
          <a:p>
            <a:pPr marL="12700" marR="8871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hiss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tm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sind</a:t>
            </a:r>
            <a:r>
              <a:rPr sz="3200" spc="0" dirty="0">
                <a:latin typeface="Calibri"/>
                <a:cs typeface="Calibri"/>
              </a:rPr>
              <a:t>e,</a:t>
            </a:r>
            <a:r>
              <a:rPr sz="3200" spc="1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liş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bil</a:t>
            </a:r>
            <a:r>
              <a:rPr sz="3200" spc="0" dirty="0">
                <a:latin typeface="Calibri"/>
                <a:cs typeface="Calibri"/>
              </a:rPr>
              <a:t>ecek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a, e</a:t>
            </a:r>
            <a:r>
              <a:rPr sz="3200" spc="-4" dirty="0">
                <a:latin typeface="Calibri"/>
                <a:cs typeface="Calibri"/>
              </a:rPr>
              <a:t>nf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ksi</a:t>
            </a:r>
            <a:r>
              <a:rPr sz="3200" spc="0" dirty="0">
                <a:latin typeface="Calibri"/>
                <a:cs typeface="Calibri"/>
              </a:rPr>
              <a:t>yon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ib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du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uml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an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or</a:t>
            </a:r>
            <a:r>
              <a:rPr sz="3200" spc="-4" dirty="0">
                <a:latin typeface="Calibri"/>
                <a:cs typeface="Calibri"/>
              </a:rPr>
              <a:t>unm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sınd</a:t>
            </a:r>
            <a:r>
              <a:rPr sz="3200" spc="0" dirty="0">
                <a:latin typeface="Calibri"/>
                <a:cs typeface="Calibri"/>
              </a:rPr>
              <a:t>a ö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mlidi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563127" cy="3408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 o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ar</a:t>
            </a:r>
            <a:r>
              <a:rPr sz="4800" spc="-4" baseline="3413" dirty="0">
                <a:latin typeface="Calibri"/>
                <a:cs typeface="Calibri"/>
              </a:rPr>
              <a:t>ını</a:t>
            </a:r>
            <a:r>
              <a:rPr sz="4800" spc="0" baseline="3413" dirty="0">
                <a:latin typeface="Calibri"/>
                <a:cs typeface="Calibri"/>
              </a:rPr>
              <a:t>n </a:t>
            </a:r>
            <a:r>
              <a:rPr sz="4800" spc="4" baseline="3413" dirty="0">
                <a:latin typeface="Calibri"/>
                <a:cs typeface="Calibri"/>
              </a:rPr>
              <a:t>d</a:t>
            </a:r>
            <a:r>
              <a:rPr sz="4800" spc="-4" baseline="3413" dirty="0">
                <a:latin typeface="Calibri"/>
                <a:cs typeface="Calibri"/>
              </a:rPr>
              <a:t>üz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nl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nm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sind</a:t>
            </a:r>
            <a:r>
              <a:rPr sz="4800" spc="0" baseline="3413" dirty="0">
                <a:latin typeface="Calibri"/>
                <a:cs typeface="Calibri"/>
              </a:rPr>
              <a:t>e </a:t>
            </a:r>
            <a:r>
              <a:rPr sz="4800" spc="-4" baseline="3413" dirty="0">
                <a:latin typeface="Calibri"/>
                <a:cs typeface="Calibri"/>
              </a:rPr>
              <a:t>fizi</a:t>
            </a:r>
            <a:r>
              <a:rPr sz="4800" spc="4" baseline="3413" dirty="0">
                <a:latin typeface="Calibri"/>
                <a:cs typeface="Calibri"/>
              </a:rPr>
              <a:t>k</a:t>
            </a:r>
            <a:r>
              <a:rPr sz="4800" spc="0" baseline="3413" dirty="0">
                <a:latin typeface="Calibri"/>
                <a:cs typeface="Calibri"/>
              </a:rPr>
              <a:t>i</a:t>
            </a:r>
            <a:endParaRPr sz="3200" dirty="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0" baseline="1706" dirty="0">
                <a:latin typeface="Calibri"/>
                <a:cs typeface="Calibri"/>
              </a:rPr>
              <a:t>çe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re</a:t>
            </a:r>
            <a:r>
              <a:rPr sz="4800" spc="-4" baseline="1706" dirty="0">
                <a:latin typeface="Calibri"/>
                <a:cs typeface="Calibri"/>
              </a:rPr>
              <a:t>ni</a:t>
            </a:r>
            <a:r>
              <a:rPr sz="4800" spc="0" baseline="1706" dirty="0">
                <a:latin typeface="Calibri"/>
                <a:cs typeface="Calibri"/>
              </a:rPr>
              <a:t>n</a:t>
            </a:r>
            <a:r>
              <a:rPr sz="4800" spc="-19" baseline="1706" dirty="0">
                <a:latin typeface="Calibri"/>
                <a:cs typeface="Calibri"/>
              </a:rPr>
              <a:t> </a:t>
            </a:r>
            <a:r>
              <a:rPr sz="4800" spc="0" baseline="1706" dirty="0">
                <a:latin typeface="Calibri"/>
                <a:cs typeface="Calibri"/>
              </a:rPr>
              <a:t>ya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ı </a:t>
            </a:r>
            <a:r>
              <a:rPr sz="4800" spc="-4" baseline="1706" dirty="0">
                <a:latin typeface="Calibri"/>
                <a:cs typeface="Calibri"/>
              </a:rPr>
              <a:t>sı</a:t>
            </a:r>
            <a:r>
              <a:rPr sz="4800" spc="0" baseline="1706" dirty="0">
                <a:latin typeface="Calibri"/>
                <a:cs typeface="Calibri"/>
              </a:rPr>
              <a:t>ra, o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ar</a:t>
            </a:r>
            <a:r>
              <a:rPr sz="4800" spc="-4" baseline="1706" dirty="0">
                <a:latin typeface="Calibri"/>
                <a:cs typeface="Calibri"/>
              </a:rPr>
              <a:t>ı</a:t>
            </a:r>
            <a:r>
              <a:rPr sz="4800" spc="0" baseline="1706" dirty="0">
                <a:latin typeface="Calibri"/>
                <a:cs typeface="Calibri"/>
              </a:rPr>
              <a:t>n </a:t>
            </a: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-14" baseline="1706" dirty="0">
                <a:latin typeface="Calibri"/>
                <a:cs typeface="Calibri"/>
              </a:rPr>
              <a:t>d</a:t>
            </a:r>
            <a:r>
              <a:rPr sz="4800" spc="-4" baseline="1706" dirty="0">
                <a:latin typeface="Calibri"/>
                <a:cs typeface="Calibri"/>
              </a:rPr>
              <a:t>ı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sı</a:t>
            </a:r>
            <a:r>
              <a:rPr sz="4800" spc="0" baseline="1706" dirty="0">
                <a:latin typeface="Calibri"/>
                <a:cs typeface="Calibri"/>
              </a:rPr>
              <a:t>,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0" dirty="0">
                <a:latin typeface="Calibri"/>
                <a:cs typeface="Calibri"/>
              </a:rPr>
              <a:t>ay</a:t>
            </a:r>
            <a:r>
              <a:rPr sz="3200" spc="-4" dirty="0">
                <a:latin typeface="Calibri"/>
                <a:cs typeface="Calibri"/>
              </a:rPr>
              <a:t>dınl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tı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sı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ıs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mi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yi ayar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ça</a:t>
            </a:r>
            <a:r>
              <a:rPr sz="3200" spc="-4" dirty="0">
                <a:latin typeface="Calibri"/>
                <a:cs typeface="Calibri"/>
              </a:rPr>
              <a:t>lış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ar aç</a:t>
            </a:r>
            <a:r>
              <a:rPr sz="3200" spc="-4" dirty="0">
                <a:latin typeface="Calibri"/>
                <a:cs typeface="Calibri"/>
              </a:rPr>
              <a:t>ısınd</a:t>
            </a:r>
            <a:r>
              <a:rPr sz="3200" spc="0" dirty="0">
                <a:latin typeface="Calibri"/>
                <a:cs typeface="Calibri"/>
              </a:rPr>
              <a:t>an ayrı ö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hipti</a:t>
            </a:r>
            <a:r>
              <a:rPr sz="3200" spc="0" dirty="0">
                <a:latin typeface="Calibri"/>
                <a:cs typeface="Calibri"/>
              </a:rPr>
              <a:t>r.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Bu </a:t>
            </a:r>
            <a:r>
              <a:rPr sz="3200" spc="-4" dirty="0">
                <a:latin typeface="Calibri"/>
                <a:cs typeface="Calibri"/>
              </a:rPr>
              <a:t>düz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ça</a:t>
            </a:r>
            <a:r>
              <a:rPr sz="3200" spc="-4" dirty="0">
                <a:latin typeface="Calibri"/>
                <a:cs typeface="Calibri"/>
              </a:rPr>
              <a:t>lış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lı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ı aç</a:t>
            </a:r>
            <a:r>
              <a:rPr sz="3200" spc="-4" dirty="0">
                <a:latin typeface="Calibri"/>
                <a:cs typeface="Calibri"/>
              </a:rPr>
              <a:t>ısı</a:t>
            </a:r>
            <a:r>
              <a:rPr sz="3200" spc="1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4" dirty="0">
                <a:latin typeface="Calibri"/>
                <a:cs typeface="Calibri"/>
              </a:rPr>
              <a:t>H</a:t>
            </a:r>
            <a:r>
              <a:rPr sz="3200" spc="-4" dirty="0">
                <a:latin typeface="Calibri"/>
                <a:cs typeface="Calibri"/>
              </a:rPr>
              <a:t>izm</a:t>
            </a:r>
            <a:r>
              <a:rPr sz="3200" spc="0" dirty="0">
                <a:latin typeface="Calibri"/>
                <a:cs typeface="Calibri"/>
              </a:rPr>
              <a:t>et </a:t>
            </a:r>
            <a:r>
              <a:rPr sz="3200" spc="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lit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4" dirty="0">
                <a:latin typeface="Calibri"/>
                <a:cs typeface="Calibri"/>
              </a:rPr>
              <a:t>S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nd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tl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4" dirty="0">
                <a:latin typeface="Calibri"/>
                <a:cs typeface="Calibri"/>
              </a:rPr>
              <a:t>’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n 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arak </a:t>
            </a:r>
            <a:r>
              <a:rPr sz="3200" spc="-4" dirty="0">
                <a:latin typeface="Calibri"/>
                <a:cs typeface="Calibri"/>
              </a:rPr>
              <a:t>pl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610551" cy="48961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b="1" spc="4" baseline="3413" dirty="0">
                <a:latin typeface="Calibri"/>
                <a:cs typeface="Calibri"/>
              </a:rPr>
              <a:t>F</a:t>
            </a:r>
            <a:r>
              <a:rPr sz="4800" b="1" spc="-4" baseline="3413" dirty="0">
                <a:latin typeface="Calibri"/>
                <a:cs typeface="Calibri"/>
              </a:rPr>
              <a:t>izik</a:t>
            </a:r>
            <a:r>
              <a:rPr sz="4800" b="1" spc="0" baseline="3413" dirty="0">
                <a:latin typeface="Calibri"/>
                <a:cs typeface="Calibri"/>
              </a:rPr>
              <a:t>i çe</a:t>
            </a:r>
            <a:r>
              <a:rPr sz="4800" b="1" spc="4" baseline="3413" dirty="0">
                <a:latin typeface="Calibri"/>
                <a:cs typeface="Calibri"/>
              </a:rPr>
              <a:t>v</a:t>
            </a:r>
            <a:r>
              <a:rPr sz="4800" b="1" spc="0" baseline="3413" dirty="0">
                <a:latin typeface="Calibri"/>
                <a:cs typeface="Calibri"/>
              </a:rPr>
              <a:t>re</a:t>
            </a:r>
            <a:r>
              <a:rPr sz="4800" spc="0" baseline="3413" dirty="0">
                <a:latin typeface="Calibri"/>
                <a:cs typeface="Calibri"/>
              </a:rPr>
              <a:t>: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9" baseline="3413" dirty="0">
                <a:latin typeface="Calibri"/>
                <a:cs typeface="Calibri"/>
              </a:rPr>
              <a:t> </a:t>
            </a:r>
            <a:r>
              <a:rPr sz="4800" spc="0" baseline="3413" dirty="0">
                <a:latin typeface="Calibri"/>
                <a:cs typeface="Calibri"/>
              </a:rPr>
              <a:t>o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sın</a:t>
            </a:r>
            <a:r>
              <a:rPr sz="4800" spc="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er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 </a:t>
            </a:r>
            <a:r>
              <a:rPr sz="4800" spc="-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ç</a:t>
            </a:r>
            <a:r>
              <a:rPr sz="4800" spc="-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n</a:t>
            </a:r>
            <a:endParaRPr sz="3200" dirty="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kull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nış</a:t>
            </a:r>
            <a:r>
              <a:rPr sz="4800" spc="4" baseline="1706" dirty="0">
                <a:latin typeface="Calibri"/>
                <a:cs typeface="Calibri"/>
              </a:rPr>
              <a:t>l</a:t>
            </a:r>
            <a:r>
              <a:rPr sz="4800" spc="-4" baseline="1706" dirty="0">
                <a:latin typeface="Calibri"/>
                <a:cs typeface="Calibri"/>
              </a:rPr>
              <a:t>ı</a:t>
            </a:r>
            <a:r>
              <a:rPr sz="4800" spc="0" baseline="1706" dirty="0">
                <a:latin typeface="Calibri"/>
                <a:cs typeface="Calibri"/>
              </a:rPr>
              <a:t>, ra</a:t>
            </a: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at </a:t>
            </a:r>
            <a:r>
              <a:rPr sz="4800" spc="-4" baseline="1706" dirty="0">
                <a:latin typeface="Calibri"/>
                <a:cs typeface="Calibri"/>
              </a:rPr>
              <a:t>bi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4" baseline="1706" dirty="0">
                <a:latin typeface="Calibri"/>
                <a:cs typeface="Calibri"/>
              </a:rPr>
              <a:t> </a:t>
            </a:r>
            <a:r>
              <a:rPr sz="4800" spc="0" baseline="1706" dirty="0">
                <a:latin typeface="Calibri"/>
                <a:cs typeface="Calibri"/>
              </a:rPr>
              <a:t>ya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ak o</a:t>
            </a:r>
            <a:r>
              <a:rPr sz="4800" spc="-4" baseline="1706" dirty="0">
                <a:latin typeface="Calibri"/>
                <a:cs typeface="Calibri"/>
              </a:rPr>
              <a:t>lm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ı 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e ya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ak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</a:t>
            </a:r>
            <a:r>
              <a:rPr sz="3200" spc="0" dirty="0">
                <a:latin typeface="Calibri"/>
                <a:cs typeface="Calibri"/>
              </a:rPr>
              <a:t>n ö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lli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in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öre 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1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cere</a:t>
            </a:r>
            <a:r>
              <a:rPr sz="3200" spc="-4" dirty="0">
                <a:latin typeface="Calibri"/>
                <a:cs typeface="Calibri"/>
              </a:rPr>
              <a:t>ni</a:t>
            </a:r>
            <a:r>
              <a:rPr sz="3200" spc="0" dirty="0">
                <a:latin typeface="Calibri"/>
                <a:cs typeface="Calibri"/>
              </a:rPr>
              <a:t>n ya</a:t>
            </a:r>
            <a:r>
              <a:rPr sz="3200" spc="-4" dirty="0">
                <a:latin typeface="Calibri"/>
                <a:cs typeface="Calibri"/>
              </a:rPr>
              <a:t>kının</a:t>
            </a:r>
            <a:r>
              <a:rPr sz="3200" spc="0" dirty="0">
                <a:latin typeface="Calibri"/>
                <a:cs typeface="Calibri"/>
              </a:rPr>
              <a:t>a yer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şti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ilm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lidi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 ya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-1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şu</a:t>
            </a:r>
            <a:r>
              <a:rPr sz="3200" spc="0" dirty="0">
                <a:latin typeface="Calibri"/>
                <a:cs typeface="Calibri"/>
              </a:rPr>
              <a:t>c</a:t>
            </a:r>
            <a:r>
              <a:rPr sz="3200" spc="-4" dirty="0">
                <a:latin typeface="Calibri"/>
                <a:cs typeface="Calibri"/>
              </a:rPr>
              <a:t>und</a:t>
            </a:r>
            <a:r>
              <a:rPr sz="3200" spc="0" dirty="0">
                <a:latin typeface="Calibri"/>
                <a:cs typeface="Calibri"/>
              </a:rPr>
              <a:t>a çe</a:t>
            </a:r>
            <a:r>
              <a:rPr sz="3200" spc="-4" dirty="0">
                <a:latin typeface="Calibri"/>
                <a:cs typeface="Calibri"/>
              </a:rPr>
              <a:t>km</a:t>
            </a:r>
            <a:r>
              <a:rPr sz="3200" spc="0" dirty="0">
                <a:latin typeface="Calibri"/>
                <a:cs typeface="Calibri"/>
              </a:rPr>
              <a:t>ece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3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r e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ajer o</a:t>
            </a:r>
            <a:r>
              <a:rPr sz="3200" spc="-1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-9" dirty="0">
                <a:latin typeface="Calibri"/>
                <a:cs typeface="Calibri"/>
              </a:rPr>
              <a:t>e</a:t>
            </a:r>
            <a:r>
              <a:rPr sz="3200" spc="0" dirty="0">
                <a:latin typeface="Calibri"/>
                <a:cs typeface="Calibri"/>
              </a:rPr>
              <a:t>r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 o</a:t>
            </a:r>
            <a:r>
              <a:rPr sz="3200" spc="-4" dirty="0">
                <a:latin typeface="Calibri"/>
                <a:cs typeface="Calibri"/>
              </a:rPr>
              <a:t>tu</a:t>
            </a:r>
            <a:r>
              <a:rPr sz="3200" spc="0" dirty="0">
                <a:latin typeface="Calibri"/>
                <a:cs typeface="Calibri"/>
              </a:rPr>
              <a:t>ra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ece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ye </a:t>
            </a:r>
            <a:r>
              <a:rPr sz="3200" spc="-4" dirty="0">
                <a:latin typeface="Calibri"/>
                <a:cs typeface="Calibri"/>
              </a:rPr>
              <a:t>bulunm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 Pe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cere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1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e, </a:t>
            </a:r>
            <a:r>
              <a:rPr sz="3200" spc="-4" dirty="0">
                <a:latin typeface="Calibri"/>
                <a:cs typeface="Calibri"/>
              </a:rPr>
              <a:t>du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14" dirty="0">
                <a:latin typeface="Calibri"/>
                <a:cs typeface="Calibri"/>
              </a:rPr>
              <a:t>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e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ya re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-4" dirty="0">
                <a:latin typeface="Calibri"/>
                <a:cs typeface="Calibri"/>
              </a:rPr>
              <a:t>umlu</a:t>
            </a:r>
            <a:r>
              <a:rPr sz="3200" spc="0" dirty="0">
                <a:latin typeface="Calibri"/>
                <a:cs typeface="Calibri"/>
              </a:rPr>
              <a:t>, y</a:t>
            </a:r>
            <a:r>
              <a:rPr sz="3200" spc="-4" dirty="0">
                <a:latin typeface="Calibri"/>
                <a:cs typeface="Calibri"/>
              </a:rPr>
              <a:t>ık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bili</a:t>
            </a:r>
            <a:r>
              <a:rPr sz="3200" spc="0" dirty="0">
                <a:latin typeface="Calibri"/>
                <a:cs typeface="Calibri"/>
              </a:rPr>
              <a:t>r ö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llik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tü</a:t>
            </a:r>
            <a:r>
              <a:rPr sz="3200" spc="0" dirty="0">
                <a:latin typeface="Calibri"/>
                <a:cs typeface="Calibri"/>
              </a:rPr>
              <a:t>l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ün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şli</a:t>
            </a:r>
            <a:r>
              <a:rPr sz="3200" spc="0" dirty="0">
                <a:latin typeface="Calibri"/>
                <a:cs typeface="Calibri"/>
              </a:rPr>
              <a:t>k 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 Boş ya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kl</a:t>
            </a:r>
            <a:r>
              <a:rPr sz="3200" spc="0" dirty="0">
                <a:latin typeface="Calibri"/>
                <a:cs typeface="Calibri"/>
              </a:rPr>
              <a:t>ar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er an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</a:t>
            </a:r>
            <a:r>
              <a:rPr sz="3200" spc="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zı</a:t>
            </a:r>
            <a:r>
              <a:rPr sz="3200" spc="0" dirty="0">
                <a:latin typeface="Calibri"/>
                <a:cs typeface="Calibri"/>
              </a:rPr>
              <a:t>r o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2249423" y="1103375"/>
            <a:ext cx="3618379" cy="2363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5948171" y="1069433"/>
            <a:ext cx="3255667" cy="23991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788500" y="3536147"/>
            <a:ext cx="7441707" cy="9291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>
                <a:latin typeface="Calibri"/>
                <a:cs typeface="Calibri"/>
              </a:rPr>
              <a:t>Re</a:t>
            </a:r>
            <a:r>
              <a:rPr sz="4800" b="1" spc="4" baseline="3413" dirty="0">
                <a:latin typeface="Calibri"/>
                <a:cs typeface="Calibri"/>
              </a:rPr>
              <a:t>si</a:t>
            </a:r>
            <a:r>
              <a:rPr sz="4800" b="1" spc="0" baseline="3413" dirty="0">
                <a:latin typeface="Calibri"/>
                <a:cs typeface="Calibri"/>
              </a:rPr>
              <a:t>m </a:t>
            </a:r>
            <a:r>
              <a:rPr sz="4800" b="1" spc="-4" baseline="3413" dirty="0">
                <a:latin typeface="Calibri"/>
                <a:cs typeface="Calibri"/>
              </a:rPr>
              <a:t>1.7</a:t>
            </a:r>
            <a:r>
              <a:rPr sz="4800" b="1" spc="0" baseline="3413" dirty="0">
                <a:latin typeface="Calibri"/>
                <a:cs typeface="Calibri"/>
              </a:rPr>
              <a:t>: </a:t>
            </a:r>
            <a:r>
              <a:rPr sz="4800" b="1" spc="4" baseline="3413" dirty="0">
                <a:latin typeface="Calibri"/>
                <a:cs typeface="Calibri"/>
              </a:rPr>
              <a:t>B</a:t>
            </a:r>
            <a:r>
              <a:rPr sz="4800" b="1" spc="-4" baseline="3413" dirty="0">
                <a:latin typeface="Calibri"/>
                <a:cs typeface="Calibri"/>
              </a:rPr>
              <a:t>o</a:t>
            </a:r>
            <a:r>
              <a:rPr sz="4800" b="1" spc="0" baseline="3413" dirty="0">
                <a:latin typeface="Calibri"/>
                <a:cs typeface="Calibri"/>
              </a:rPr>
              <a:t>ş </a:t>
            </a:r>
            <a:r>
              <a:rPr sz="4800" b="1" spc="-4" baseline="3413" dirty="0">
                <a:latin typeface="Calibri"/>
                <a:cs typeface="Calibri"/>
              </a:rPr>
              <a:t>y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4" baseline="3413" dirty="0">
                <a:latin typeface="Calibri"/>
                <a:cs typeface="Calibri"/>
              </a:rPr>
              <a:t>t</a:t>
            </a:r>
            <a:r>
              <a:rPr sz="4800" b="1" spc="0" baseline="3413" dirty="0">
                <a:latin typeface="Calibri"/>
                <a:cs typeface="Calibri"/>
              </a:rPr>
              <a:t>ak</a:t>
            </a:r>
            <a:r>
              <a:rPr sz="4800" b="1" spc="-4" baseline="3413" dirty="0">
                <a:latin typeface="Calibri"/>
                <a:cs typeface="Calibri"/>
              </a:rPr>
              <a:t>l</a:t>
            </a:r>
            <a:r>
              <a:rPr sz="4800" b="1" spc="0" baseline="3413" dirty="0">
                <a:latin typeface="Calibri"/>
                <a:cs typeface="Calibri"/>
              </a:rPr>
              <a:t>ar</a:t>
            </a:r>
            <a:r>
              <a:rPr sz="4800" b="1" spc="4" baseline="3413" dirty="0">
                <a:latin typeface="Calibri"/>
                <a:cs typeface="Calibri"/>
              </a:rPr>
              <a:t>ı</a:t>
            </a:r>
            <a:r>
              <a:rPr sz="4800" b="1" spc="0" baseline="3413" dirty="0">
                <a:latin typeface="Calibri"/>
                <a:cs typeface="Calibri"/>
              </a:rPr>
              <a:t>n</a:t>
            </a:r>
            <a:r>
              <a:rPr sz="4800" b="1" spc="-19" baseline="3413" dirty="0">
                <a:latin typeface="Calibri"/>
                <a:cs typeface="Calibri"/>
              </a:rPr>
              <a:t> </a:t>
            </a:r>
            <a:r>
              <a:rPr sz="4800" b="1" spc="0" baseline="3413" dirty="0">
                <a:latin typeface="Calibri"/>
                <a:cs typeface="Calibri"/>
              </a:rPr>
              <a:t>k</a:t>
            </a:r>
            <a:r>
              <a:rPr sz="4800" b="1" spc="-4" baseline="3413" dirty="0">
                <a:latin typeface="Calibri"/>
                <a:cs typeface="Calibri"/>
              </a:rPr>
              <a:t>u</a:t>
            </a:r>
            <a:r>
              <a:rPr sz="4800" b="1" spc="4" baseline="3413" dirty="0">
                <a:latin typeface="Calibri"/>
                <a:cs typeface="Calibri"/>
              </a:rPr>
              <a:t>ll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54" baseline="3413" dirty="0">
                <a:latin typeface="Calibri"/>
                <a:cs typeface="Calibri"/>
              </a:rPr>
              <a:t>n</a:t>
            </a:r>
            <a:r>
              <a:rPr sz="4800" b="1" spc="4" baseline="3413" dirty="0">
                <a:latin typeface="Calibri"/>
                <a:cs typeface="Calibri"/>
              </a:rPr>
              <a:t>ı</a:t>
            </a:r>
            <a:r>
              <a:rPr sz="4800" b="1" spc="-14" baseline="3413" dirty="0">
                <a:latin typeface="Calibri"/>
                <a:cs typeface="Calibri"/>
              </a:rPr>
              <a:t>m</a:t>
            </a:r>
            <a:r>
              <a:rPr sz="4800" b="1" spc="0" baseline="3413" dirty="0">
                <a:latin typeface="Calibri"/>
                <a:cs typeface="Calibri"/>
              </a:rPr>
              <a:t>a </a:t>
            </a:r>
            <a:r>
              <a:rPr sz="4800" b="1" spc="-4" baseline="3413" dirty="0">
                <a:latin typeface="Calibri"/>
                <a:cs typeface="Calibri"/>
              </a:rPr>
              <a:t>h</a:t>
            </a:r>
            <a:r>
              <a:rPr sz="4800" b="1" spc="0" baseline="3413" dirty="0">
                <a:latin typeface="Calibri"/>
                <a:cs typeface="Calibri"/>
              </a:rPr>
              <a:t>az</a:t>
            </a:r>
            <a:r>
              <a:rPr sz="4800" b="1" spc="4" baseline="3413" dirty="0">
                <a:latin typeface="Calibri"/>
                <a:cs typeface="Calibri"/>
              </a:rPr>
              <a:t>ı</a:t>
            </a:r>
            <a:r>
              <a:rPr sz="4800" b="1" spc="0" baseline="3413" dirty="0">
                <a:latin typeface="Calibri"/>
                <a:cs typeface="Calibri"/>
              </a:rPr>
              <a:t>r</a:t>
            </a:r>
            <a:endParaRPr sz="3200" dirty="0">
              <a:latin typeface="Calibri"/>
              <a:cs typeface="Calibri"/>
            </a:endParaRPr>
          </a:p>
          <a:p>
            <a:pPr marL="12700" marR="61036">
              <a:lnSpc>
                <a:spcPct val="101725"/>
              </a:lnSpc>
            </a:pPr>
            <a:r>
              <a:rPr sz="3200" b="1" spc="4" dirty="0">
                <a:latin typeface="Calibri"/>
                <a:cs typeface="Calibri"/>
              </a:rPr>
              <a:t>ol</a:t>
            </a:r>
            <a:r>
              <a:rPr sz="3200" b="1" spc="-14" dirty="0">
                <a:latin typeface="Calibri"/>
                <a:cs typeface="Calibri"/>
              </a:rPr>
              <a:t>m</a:t>
            </a:r>
            <a:r>
              <a:rPr sz="3200" b="1" spc="0" dirty="0">
                <a:latin typeface="Calibri"/>
                <a:cs typeface="Calibri"/>
              </a:rPr>
              <a:t>a</a:t>
            </a:r>
            <a:r>
              <a:rPr sz="3200" b="1" spc="-4" dirty="0">
                <a:latin typeface="Calibri"/>
                <a:cs typeface="Calibri"/>
              </a:rPr>
              <a:t>s</a:t>
            </a:r>
            <a:r>
              <a:rPr sz="3200" b="1" spc="0" dirty="0">
                <a:latin typeface="Calibri"/>
                <a:cs typeface="Calibri"/>
              </a:rPr>
              <a:t>ı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689895" cy="44008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-4" baseline="3413" dirty="0">
                <a:latin typeface="Calibri"/>
                <a:cs typeface="Calibri"/>
              </a:rPr>
              <a:t>yd</a:t>
            </a:r>
            <a:r>
              <a:rPr sz="4800" b="1" spc="4" baseline="3413" dirty="0">
                <a:latin typeface="Calibri"/>
                <a:cs typeface="Calibri"/>
              </a:rPr>
              <a:t>ı</a:t>
            </a:r>
            <a:r>
              <a:rPr sz="4800" b="1" spc="-4" baseline="3413" dirty="0">
                <a:latin typeface="Calibri"/>
                <a:cs typeface="Calibri"/>
              </a:rPr>
              <a:t>n</a:t>
            </a:r>
            <a:r>
              <a:rPr sz="4800" b="1" spc="4" baseline="3413" dirty="0">
                <a:latin typeface="Calibri"/>
                <a:cs typeface="Calibri"/>
              </a:rPr>
              <a:t>l</a:t>
            </a:r>
            <a:r>
              <a:rPr sz="4800" b="1" spc="-4" baseline="3413" dirty="0">
                <a:latin typeface="Calibri"/>
                <a:cs typeface="Calibri"/>
              </a:rPr>
              <a:t>at</a:t>
            </a:r>
            <a:r>
              <a:rPr sz="4800" b="1" spc="0" baseline="3413" dirty="0">
                <a:latin typeface="Calibri"/>
                <a:cs typeface="Calibri"/>
              </a:rPr>
              <a:t>ma;</a:t>
            </a:r>
            <a:r>
              <a:rPr sz="4800" b="1" spc="24" baseline="3413" dirty="0">
                <a:latin typeface="Calibri"/>
                <a:cs typeface="Calibri"/>
              </a:rPr>
              <a:t>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 o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ar</a:t>
            </a:r>
            <a:r>
              <a:rPr sz="4800" spc="-4" baseline="3413" dirty="0">
                <a:latin typeface="Calibri"/>
                <a:cs typeface="Calibri"/>
              </a:rPr>
              <a:t>ını</a:t>
            </a:r>
            <a:r>
              <a:rPr sz="4800" spc="0" baseline="3413" dirty="0">
                <a:latin typeface="Calibri"/>
                <a:cs typeface="Calibri"/>
              </a:rPr>
              <a:t>n</a:t>
            </a:r>
            <a:endParaRPr sz="3200" dirty="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0" baseline="1706" dirty="0">
                <a:latin typeface="Calibri"/>
                <a:cs typeface="Calibri"/>
              </a:rPr>
              <a:t>ay</a:t>
            </a:r>
            <a:r>
              <a:rPr sz="4800" spc="-4" baseline="1706" dirty="0">
                <a:latin typeface="Calibri"/>
                <a:cs typeface="Calibri"/>
              </a:rPr>
              <a:t>dınl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tı</a:t>
            </a:r>
            <a:r>
              <a:rPr sz="4800" spc="4" baseline="1706" dirty="0">
                <a:latin typeface="Calibri"/>
                <a:cs typeface="Calibri"/>
              </a:rPr>
              <a:t>l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sını</a:t>
            </a:r>
            <a:r>
              <a:rPr sz="4800" spc="0" baseline="1706" dirty="0">
                <a:latin typeface="Calibri"/>
                <a:cs typeface="Calibri"/>
              </a:rPr>
              <a:t>n</a:t>
            </a:r>
            <a:r>
              <a:rPr sz="4800" spc="19" baseline="1706" dirty="0">
                <a:latin typeface="Calibri"/>
                <a:cs typeface="Calibri"/>
              </a:rPr>
              <a:t> </a:t>
            </a:r>
            <a:r>
              <a:rPr sz="4800" spc="4" baseline="1706" dirty="0">
                <a:latin typeface="Calibri"/>
                <a:cs typeface="Calibri"/>
              </a:rPr>
              <a:t>i</a:t>
            </a:r>
            <a:r>
              <a:rPr sz="4800" spc="-4" baseline="1706" dirty="0">
                <a:latin typeface="Calibri"/>
                <a:cs typeface="Calibri"/>
              </a:rPr>
              <a:t>st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en </a:t>
            </a:r>
            <a:r>
              <a:rPr sz="4800" spc="4" baseline="1706" dirty="0">
                <a:latin typeface="Calibri"/>
                <a:cs typeface="Calibri"/>
              </a:rPr>
              <a:t>d</a:t>
            </a:r>
            <a:r>
              <a:rPr sz="4800" spc="-4" baseline="1706" dirty="0">
                <a:latin typeface="Calibri"/>
                <a:cs typeface="Calibri"/>
              </a:rPr>
              <a:t>üz</a:t>
            </a:r>
            <a:r>
              <a:rPr sz="4800" spc="0" baseline="1706" dirty="0">
                <a:latin typeface="Calibri"/>
                <a:cs typeface="Calibri"/>
              </a:rPr>
              <a:t>ey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9" baseline="1706" dirty="0">
                <a:latin typeface="Calibri"/>
                <a:cs typeface="Calibri"/>
              </a:rPr>
              <a:t> 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lm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sı</a:t>
            </a:r>
            <a:r>
              <a:rPr sz="4800" spc="0" baseline="1706" dirty="0">
                <a:latin typeface="Calibri"/>
                <a:cs typeface="Calibri"/>
              </a:rPr>
              <a:t>,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</a:t>
            </a:r>
            <a:r>
              <a:rPr sz="3200" spc="0" dirty="0">
                <a:latin typeface="Calibri"/>
                <a:cs typeface="Calibri"/>
              </a:rPr>
              <a:t>n ra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at 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or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md</a:t>
            </a:r>
            <a:r>
              <a:rPr sz="3200" spc="0" dirty="0">
                <a:latin typeface="Calibri"/>
                <a:cs typeface="Calibri"/>
              </a:rPr>
              <a:t>a 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sın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kım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4" dirty="0">
                <a:latin typeface="Calibri"/>
                <a:cs typeface="Calibri"/>
              </a:rPr>
              <a:t>şl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ü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 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kild</a:t>
            </a:r>
            <a:r>
              <a:rPr sz="3200" spc="0" dirty="0">
                <a:latin typeface="Calibri"/>
                <a:cs typeface="Calibri"/>
              </a:rPr>
              <a:t>e ya</a:t>
            </a:r>
            <a:r>
              <a:rPr sz="3200" spc="-4" dirty="0">
                <a:latin typeface="Calibri"/>
                <a:cs typeface="Calibri"/>
              </a:rPr>
              <a:t>pılm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sın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ğl</a:t>
            </a:r>
            <a:r>
              <a:rPr sz="3200" spc="0" dirty="0">
                <a:latin typeface="Calibri"/>
                <a:cs typeface="Calibri"/>
              </a:rPr>
              <a:t>ar.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ndı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bütü</a:t>
            </a:r>
            <a:r>
              <a:rPr sz="3200" spc="0" dirty="0">
                <a:latin typeface="Calibri"/>
                <a:cs typeface="Calibri"/>
              </a:rPr>
              <a:t>n a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ar, ye</a:t>
            </a:r>
            <a:r>
              <a:rPr sz="3200" spc="-1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ü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şı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 (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al a</a:t>
            </a:r>
            <a:r>
              <a:rPr sz="3200" spc="-9" dirty="0">
                <a:latin typeface="Calibri"/>
                <a:cs typeface="Calibri"/>
              </a:rPr>
              <a:t>y</a:t>
            </a:r>
            <a:r>
              <a:rPr sz="3200" spc="-4" dirty="0">
                <a:latin typeface="Calibri"/>
                <a:cs typeface="Calibri"/>
              </a:rPr>
              <a:t>dınl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tm</a:t>
            </a:r>
            <a:r>
              <a:rPr sz="3200" spc="0" dirty="0">
                <a:latin typeface="Calibri"/>
                <a:cs typeface="Calibri"/>
              </a:rPr>
              <a:t>a) 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likt</a:t>
            </a:r>
            <a:r>
              <a:rPr sz="3200" spc="0" dirty="0">
                <a:latin typeface="Calibri"/>
                <a:cs typeface="Calibri"/>
              </a:rPr>
              <a:t>e,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erji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ay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ınd</a:t>
            </a:r>
            <a:r>
              <a:rPr sz="3200" spc="0" dirty="0">
                <a:latin typeface="Calibri"/>
                <a:cs typeface="Calibri"/>
              </a:rPr>
              <a:t>an (ya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ay ay</a:t>
            </a:r>
            <a:r>
              <a:rPr sz="3200" spc="-14" dirty="0">
                <a:latin typeface="Calibri"/>
                <a:cs typeface="Calibri"/>
              </a:rPr>
              <a:t>d</a:t>
            </a:r>
            <a:r>
              <a:rPr sz="3200" spc="-4" dirty="0">
                <a:latin typeface="Calibri"/>
                <a:cs typeface="Calibri"/>
              </a:rPr>
              <a:t>ınl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39" dirty="0">
                <a:latin typeface="Calibri"/>
                <a:cs typeface="Calibri"/>
              </a:rPr>
              <a:t>t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a) yarar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nıl</a:t>
            </a:r>
            <a:r>
              <a:rPr sz="3200" spc="0" dirty="0">
                <a:latin typeface="Calibri"/>
                <a:cs typeface="Calibri"/>
              </a:rPr>
              <a:t>arak ay</a:t>
            </a:r>
            <a:r>
              <a:rPr sz="3200" spc="-4" dirty="0">
                <a:latin typeface="Calibri"/>
                <a:cs typeface="Calibri"/>
              </a:rPr>
              <a:t>dınl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tılı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783396" cy="3408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El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kt</a:t>
            </a:r>
            <a:r>
              <a:rPr sz="4800" spc="0" baseline="3413" dirty="0">
                <a:latin typeface="Calibri"/>
                <a:cs typeface="Calibri"/>
              </a:rPr>
              <a:t>r</a:t>
            </a:r>
            <a:r>
              <a:rPr sz="4800" spc="-4" baseline="3413" dirty="0">
                <a:latin typeface="Calibri"/>
                <a:cs typeface="Calibri"/>
              </a:rPr>
              <a:t>ikl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9" baseline="3413" dirty="0">
                <a:latin typeface="Calibri"/>
                <a:cs typeface="Calibri"/>
              </a:rPr>
              <a:t> </a:t>
            </a:r>
            <a:r>
              <a:rPr sz="4800" spc="0" baseline="3413" dirty="0">
                <a:latin typeface="Calibri"/>
                <a:cs typeface="Calibri"/>
              </a:rPr>
              <a:t>ay</a:t>
            </a:r>
            <a:r>
              <a:rPr sz="4800" spc="-4" baseline="3413" dirty="0">
                <a:latin typeface="Calibri"/>
                <a:cs typeface="Calibri"/>
              </a:rPr>
              <a:t>dınl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tm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a, </a:t>
            </a:r>
            <a:r>
              <a:rPr sz="4800" spc="-4" baseline="3413" dirty="0">
                <a:latin typeface="Calibri"/>
                <a:cs typeface="Calibri"/>
              </a:rPr>
              <a:t>ışı</a:t>
            </a:r>
            <a:r>
              <a:rPr sz="4800" spc="4" baseline="3413" dirty="0">
                <a:latin typeface="Calibri"/>
                <a:cs typeface="Calibri"/>
              </a:rPr>
              <a:t>ğ</a:t>
            </a:r>
            <a:r>
              <a:rPr sz="4800" spc="-4" baseline="3413" dirty="0">
                <a:latin typeface="Calibri"/>
                <a:cs typeface="Calibri"/>
              </a:rPr>
              <a:t>ı</a:t>
            </a:r>
            <a:r>
              <a:rPr sz="4800" spc="0" baseline="3413" dirty="0">
                <a:latin typeface="Calibri"/>
                <a:cs typeface="Calibri"/>
              </a:rPr>
              <a:t>n çok </a:t>
            </a:r>
            <a:r>
              <a:rPr sz="4800" spc="-4" baseline="3413" dirty="0">
                <a:latin typeface="Calibri"/>
                <a:cs typeface="Calibri"/>
              </a:rPr>
              <a:t>p</a:t>
            </a:r>
            <a:r>
              <a:rPr sz="4800" spc="0" baseline="3413" dirty="0">
                <a:latin typeface="Calibri"/>
                <a:cs typeface="Calibri"/>
              </a:rPr>
              <a:t>ar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ak</a:t>
            </a:r>
            <a:endParaRPr sz="3200" dirty="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lm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sın</a:t>
            </a:r>
            <a:r>
              <a:rPr sz="4800" spc="0" baseline="1706" dirty="0">
                <a:latin typeface="Calibri"/>
                <a:cs typeface="Calibri"/>
              </a:rPr>
              <a:t>a, 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-14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ud</a:t>
            </a:r>
            <a:r>
              <a:rPr sz="4800" spc="0" baseline="1706" dirty="0">
                <a:latin typeface="Calibri"/>
                <a:cs typeface="Calibri"/>
              </a:rPr>
              <a:t>an </a:t>
            </a: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0" baseline="1706" dirty="0">
                <a:latin typeface="Calibri"/>
                <a:cs typeface="Calibri"/>
              </a:rPr>
              <a:t>ö</a:t>
            </a:r>
            <a:r>
              <a:rPr sz="4800" spc="-4" baseline="1706" dirty="0">
                <a:latin typeface="Calibri"/>
                <a:cs typeface="Calibri"/>
              </a:rPr>
              <a:t>z</a:t>
            </a:r>
            <a:r>
              <a:rPr sz="4800" spc="0" baseline="1706" dirty="0">
                <a:latin typeface="Calibri"/>
                <a:cs typeface="Calibri"/>
              </a:rPr>
              <a:t>e </a:t>
            </a: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lm</a:t>
            </a:r>
            <a:r>
              <a:rPr sz="4800" spc="-9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sin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endParaRPr sz="3200" dirty="0">
              <a:latin typeface="Calibri"/>
              <a:cs typeface="Calibri"/>
            </a:endParaRPr>
          </a:p>
          <a:p>
            <a:pPr marL="12700" marR="61714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dikk</a:t>
            </a:r>
            <a:r>
              <a:rPr sz="3200" spc="0" dirty="0">
                <a:latin typeface="Calibri"/>
                <a:cs typeface="Calibri"/>
              </a:rPr>
              <a:t>at e</a:t>
            </a:r>
            <a:r>
              <a:rPr sz="3200" spc="4" dirty="0">
                <a:latin typeface="Calibri"/>
                <a:cs typeface="Calibri"/>
              </a:rPr>
              <a:t>d</a:t>
            </a:r>
            <a:r>
              <a:rPr sz="3200" spc="-4" dirty="0">
                <a:latin typeface="Calibri"/>
                <a:cs typeface="Calibri"/>
              </a:rPr>
              <a:t>ilm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lidi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La</a:t>
            </a:r>
            <a:r>
              <a:rPr sz="3200" spc="-4" dirty="0">
                <a:latin typeface="Calibri"/>
                <a:cs typeface="Calibri"/>
              </a:rPr>
              <a:t>mb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 en </a:t>
            </a:r>
            <a:r>
              <a:rPr sz="3200" spc="-4" dirty="0">
                <a:latin typeface="Calibri"/>
                <a:cs typeface="Calibri"/>
              </a:rPr>
              <a:t>f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9</a:t>
            </a:r>
            <a:r>
              <a:rPr sz="3200" spc="0" dirty="0">
                <a:latin typeface="Calibri"/>
                <a:cs typeface="Calibri"/>
              </a:rPr>
              <a:t>0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t</a:t>
            </a:r>
            <a:endParaRPr sz="3200" dirty="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195"/>
              </a:spcBef>
            </a:pPr>
            <a:r>
              <a:rPr sz="4800" spc="4" baseline="1706" dirty="0">
                <a:latin typeface="Calibri"/>
                <a:cs typeface="Calibri"/>
              </a:rPr>
              <a:t>‘</a:t>
            </a:r>
            <a:r>
              <a:rPr sz="4800" spc="-4" baseline="1706" dirty="0">
                <a:latin typeface="Calibri"/>
                <a:cs typeface="Calibri"/>
              </a:rPr>
              <a:t>lü</a:t>
            </a:r>
            <a:r>
              <a:rPr sz="4800" spc="0" baseline="1706" dirty="0">
                <a:latin typeface="Calibri"/>
                <a:cs typeface="Calibri"/>
              </a:rPr>
              <a:t>k o</a:t>
            </a:r>
            <a:r>
              <a:rPr sz="4800" spc="-4" baseline="1706" dirty="0">
                <a:latin typeface="Calibri"/>
                <a:cs typeface="Calibri"/>
              </a:rPr>
              <a:t>lm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0" baseline="1706" dirty="0">
                <a:latin typeface="Calibri"/>
                <a:cs typeface="Calibri"/>
              </a:rPr>
              <a:t>ı </a:t>
            </a:r>
            <a:r>
              <a:rPr sz="4800" spc="-4" baseline="1706" dirty="0">
                <a:latin typeface="Calibri"/>
                <a:cs typeface="Calibri"/>
              </a:rPr>
              <a:t>id</a:t>
            </a:r>
            <a:r>
              <a:rPr sz="4800" spc="0" baseline="1706" dirty="0">
                <a:latin typeface="Calibri"/>
                <a:cs typeface="Calibri"/>
              </a:rPr>
              <a:t>ea</a:t>
            </a:r>
            <a:r>
              <a:rPr sz="4800" spc="-4" baseline="1706" dirty="0">
                <a:latin typeface="Calibri"/>
                <a:cs typeface="Calibri"/>
              </a:rPr>
              <a:t>ld</a:t>
            </a:r>
            <a:r>
              <a:rPr sz="4800" spc="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r. </a:t>
            </a:r>
            <a:r>
              <a:rPr sz="4800" spc="-4" baseline="1706" dirty="0">
                <a:latin typeface="Calibri"/>
                <a:cs typeface="Calibri"/>
              </a:rPr>
              <a:t>Akş</a:t>
            </a:r>
            <a:r>
              <a:rPr sz="4800" spc="0" baseline="1706" dirty="0">
                <a:latin typeface="Calibri"/>
                <a:cs typeface="Calibri"/>
              </a:rPr>
              <a:t>am</a:t>
            </a:r>
            <a:r>
              <a:rPr sz="4800" spc="14" baseline="1706" dirty="0">
                <a:latin typeface="Calibri"/>
                <a:cs typeface="Calibri"/>
              </a:rPr>
              <a:t> 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0" baseline="1706" dirty="0">
                <a:latin typeface="Calibri"/>
                <a:cs typeface="Calibri"/>
              </a:rPr>
              <a:t>aa</a:t>
            </a:r>
            <a:r>
              <a:rPr sz="4800" spc="-4" baseline="1706" dirty="0">
                <a:latin typeface="Calibri"/>
                <a:cs typeface="Calibri"/>
              </a:rPr>
              <a:t>tl</a:t>
            </a:r>
            <a:r>
              <a:rPr sz="4800" spc="0" baseline="1706" dirty="0">
                <a:latin typeface="Calibri"/>
                <a:cs typeface="Calibri"/>
              </a:rPr>
              <a:t>er</a:t>
            </a:r>
            <a:r>
              <a:rPr sz="4800" spc="-4" baseline="1706" dirty="0">
                <a:latin typeface="Calibri"/>
                <a:cs typeface="Calibri"/>
              </a:rPr>
              <a:t>ind</a:t>
            </a:r>
            <a:r>
              <a:rPr sz="4800" spc="0" baseline="1706" dirty="0">
                <a:latin typeface="Calibri"/>
                <a:cs typeface="Calibri"/>
              </a:rPr>
              <a:t>e,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f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zl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kt</a:t>
            </a:r>
            <a:r>
              <a:rPr sz="3200" spc="0" dirty="0">
                <a:latin typeface="Calibri"/>
                <a:cs typeface="Calibri"/>
              </a:rPr>
              <a:t>an ra</a:t>
            </a:r>
            <a:r>
              <a:rPr sz="3200" spc="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tsı</a:t>
            </a:r>
            <a:r>
              <a:rPr sz="3200" spc="0" dirty="0">
                <a:latin typeface="Calibri"/>
                <a:cs typeface="Calibri"/>
              </a:rPr>
              <a:t>z 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sın</a:t>
            </a:r>
            <a:r>
              <a:rPr sz="3200" spc="0" dirty="0">
                <a:latin typeface="Calibri"/>
                <a:cs typeface="Calibri"/>
              </a:rPr>
              <a:t>ı 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1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ek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in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fi</a:t>
            </a:r>
            <a:r>
              <a:rPr sz="3200" spc="0" dirty="0">
                <a:latin typeface="Calibri"/>
                <a:cs typeface="Calibri"/>
              </a:rPr>
              <a:t>f 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şı</a:t>
            </a:r>
            <a:r>
              <a:rPr sz="3200" spc="0" dirty="0">
                <a:latin typeface="Calibri"/>
                <a:cs typeface="Calibri"/>
              </a:rPr>
              <a:t>k </a:t>
            </a:r>
            <a:r>
              <a:rPr sz="3200" spc="1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ere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ışı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du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ara ya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a ya</a:t>
            </a:r>
            <a:r>
              <a:rPr sz="3200" spc="-4" dirty="0">
                <a:latin typeface="Calibri"/>
                <a:cs typeface="Calibri"/>
              </a:rPr>
              <a:t>nsıt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494587" cy="2911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A</a:t>
            </a:r>
            <a:r>
              <a:rPr sz="4800" spc="0" baseline="3413" dirty="0">
                <a:latin typeface="Calibri"/>
                <a:cs typeface="Calibri"/>
              </a:rPr>
              <a:t>y</a:t>
            </a:r>
            <a:r>
              <a:rPr sz="4800" spc="-4" baseline="3413" dirty="0">
                <a:latin typeface="Calibri"/>
                <a:cs typeface="Calibri"/>
              </a:rPr>
              <a:t>dınl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4" baseline="3413" dirty="0">
                <a:latin typeface="Calibri"/>
                <a:cs typeface="Calibri"/>
              </a:rPr>
              <a:t>t</a:t>
            </a:r>
            <a:r>
              <a:rPr sz="4800" spc="-4" baseline="3413" dirty="0">
                <a:latin typeface="Calibri"/>
                <a:cs typeface="Calibri"/>
              </a:rPr>
              <a:t>m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 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o</a:t>
            </a:r>
            <a:r>
              <a:rPr sz="4800" spc="-4" baseline="3413" dirty="0">
                <a:latin typeface="Calibri"/>
                <a:cs typeface="Calibri"/>
              </a:rPr>
              <a:t>z</a:t>
            </a:r>
            <a:r>
              <a:rPr sz="4800" spc="0" baseline="3413" dirty="0">
                <a:latin typeface="Calibri"/>
                <a:cs typeface="Calibri"/>
              </a:rPr>
              <a:t>u 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 az </a:t>
            </a:r>
            <a:r>
              <a:rPr sz="4800" spc="-4" baseline="3413" dirty="0">
                <a:latin typeface="Calibri"/>
                <a:cs typeface="Calibri"/>
              </a:rPr>
              <a:t>b</a:t>
            </a:r>
            <a:r>
              <a:rPr sz="4800" spc="0" baseline="3413" dirty="0">
                <a:latin typeface="Calibri"/>
                <a:cs typeface="Calibri"/>
              </a:rPr>
              <a:t>ar</a:t>
            </a:r>
            <a:r>
              <a:rPr sz="4800" spc="-4" baseline="3413" dirty="0">
                <a:latin typeface="Calibri"/>
                <a:cs typeface="Calibri"/>
              </a:rPr>
              <a:t>ındı</a:t>
            </a:r>
            <a:r>
              <a:rPr sz="4800" spc="9" baseline="3413" dirty="0">
                <a:latin typeface="Calibri"/>
                <a:cs typeface="Calibri"/>
              </a:rPr>
              <a:t>r</a:t>
            </a:r>
            <a:r>
              <a:rPr sz="4800" spc="-4" baseline="3413" dirty="0">
                <a:latin typeface="Calibri"/>
                <a:cs typeface="Calibri"/>
              </a:rPr>
              <a:t>m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arı</a:t>
            </a:r>
            <a:endParaRPr sz="3200" dirty="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ni</a:t>
            </a:r>
            <a:r>
              <a:rPr sz="4800" spc="0" baseline="1706" dirty="0">
                <a:latin typeface="Calibri"/>
                <a:cs typeface="Calibri"/>
              </a:rPr>
              <a:t>y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e, ö</a:t>
            </a:r>
            <a:r>
              <a:rPr sz="4800" spc="-4" baseline="1706" dirty="0">
                <a:latin typeface="Calibri"/>
                <a:cs typeface="Calibri"/>
              </a:rPr>
              <a:t>z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llikl</a:t>
            </a:r>
            <a:r>
              <a:rPr sz="4800" spc="0" baseline="1706" dirty="0">
                <a:latin typeface="Calibri"/>
                <a:cs typeface="Calibri"/>
              </a:rPr>
              <a:t>e </a:t>
            </a: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0" baseline="1706" dirty="0">
                <a:latin typeface="Calibri"/>
                <a:cs typeface="Calibri"/>
              </a:rPr>
              <a:t>ö</a:t>
            </a:r>
            <a:r>
              <a:rPr sz="4800" spc="-4" baseline="1706" dirty="0">
                <a:latin typeface="Calibri"/>
                <a:cs typeface="Calibri"/>
              </a:rPr>
              <a:t>mm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9" baseline="1706" dirty="0">
                <a:latin typeface="Calibri"/>
                <a:cs typeface="Calibri"/>
              </a:rPr>
              <a:t> 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an ar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tü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er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623"/>
              </a:lnSpc>
            </a:pP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erc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h e</a:t>
            </a:r>
            <a:r>
              <a:rPr sz="3200" spc="-4" dirty="0">
                <a:latin typeface="Calibri"/>
                <a:cs typeface="Calibri"/>
              </a:rPr>
              <a:t>dilm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lidi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-4" dirty="0">
                <a:latin typeface="Calibri"/>
                <a:cs typeface="Calibri"/>
              </a:rPr>
              <a:t>sl</a:t>
            </a:r>
            <a:r>
              <a:rPr sz="3200" spc="0" dirty="0">
                <a:latin typeface="Calibri"/>
                <a:cs typeface="Calibri"/>
              </a:rPr>
              <a:t>ak 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 (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64" dirty="0">
                <a:latin typeface="Calibri"/>
                <a:cs typeface="Calibri"/>
              </a:rPr>
              <a:t>o</a:t>
            </a:r>
            <a:r>
              <a:rPr sz="3200" spc="0" dirty="0">
                <a:latin typeface="Calibri"/>
                <a:cs typeface="Calibri"/>
              </a:rPr>
              <a:t>- </a:t>
            </a:r>
            <a:r>
              <a:rPr sz="3200" spc="-4" dirty="0">
                <a:latin typeface="Calibri"/>
                <a:cs typeface="Calibri"/>
              </a:rPr>
              <a:t>tu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) ay</a:t>
            </a:r>
            <a:r>
              <a:rPr sz="3200" spc="-4" dirty="0">
                <a:latin typeface="Calibri"/>
                <a:cs typeface="Calibri"/>
              </a:rPr>
              <a:t>dınl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tı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sınd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is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su</a:t>
            </a:r>
            <a:r>
              <a:rPr sz="3200" spc="0" dirty="0">
                <a:latin typeface="Calibri"/>
                <a:cs typeface="Calibri"/>
              </a:rPr>
              <a:t>ya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aya</a:t>
            </a:r>
            <a:r>
              <a:rPr sz="3200" spc="-4" dirty="0">
                <a:latin typeface="Calibri"/>
                <a:cs typeface="Calibri"/>
              </a:rPr>
              <a:t>nıklı</a:t>
            </a:r>
            <a:r>
              <a:rPr sz="3200" spc="0" dirty="0">
                <a:latin typeface="Calibri"/>
                <a:cs typeface="Calibri"/>
              </a:rPr>
              <a:t>, ö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ü ca</a:t>
            </a:r>
            <a:r>
              <a:rPr sz="3200" spc="-4" dirty="0">
                <a:latin typeface="Calibri"/>
                <a:cs typeface="Calibri"/>
              </a:rPr>
              <a:t>ml</a:t>
            </a:r>
            <a:r>
              <a:rPr sz="3200" spc="0" dirty="0">
                <a:latin typeface="Calibri"/>
                <a:cs typeface="Calibri"/>
              </a:rPr>
              <a:t>ı ya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-4" dirty="0">
                <a:latin typeface="Calibri"/>
                <a:cs typeface="Calibri"/>
              </a:rPr>
              <a:t>pt</a:t>
            </a:r>
            <a:r>
              <a:rPr sz="3200" spc="0" dirty="0">
                <a:latin typeface="Calibri"/>
                <a:cs typeface="Calibri"/>
              </a:rPr>
              <a:t>e 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ar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-4" dirty="0">
                <a:latin typeface="Calibri"/>
                <a:cs typeface="Calibri"/>
              </a:rPr>
              <a:t>gundu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833935" cy="44008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>
                <a:latin typeface="Calibri"/>
                <a:cs typeface="Calibri"/>
              </a:rPr>
              <a:t>H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-4" baseline="3413" dirty="0">
                <a:latin typeface="Calibri"/>
                <a:cs typeface="Calibri"/>
              </a:rPr>
              <a:t>v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4" baseline="3413" dirty="0">
                <a:latin typeface="Calibri"/>
                <a:cs typeface="Calibri"/>
              </a:rPr>
              <a:t>l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-14" baseline="3413" dirty="0">
                <a:latin typeface="Calibri"/>
                <a:cs typeface="Calibri"/>
              </a:rPr>
              <a:t>n</a:t>
            </a:r>
            <a:r>
              <a:rPr sz="4800" b="1" spc="-4" baseline="3413" dirty="0">
                <a:latin typeface="Calibri"/>
                <a:cs typeface="Calibri"/>
              </a:rPr>
              <a:t>d</a:t>
            </a:r>
            <a:r>
              <a:rPr sz="4800" b="1" spc="4" baseline="3413" dirty="0">
                <a:latin typeface="Calibri"/>
                <a:cs typeface="Calibri"/>
              </a:rPr>
              <a:t>ı</a:t>
            </a:r>
            <a:r>
              <a:rPr sz="4800" b="1" spc="0" baseline="3413" dirty="0">
                <a:latin typeface="Calibri"/>
                <a:cs typeface="Calibri"/>
              </a:rPr>
              <a:t>rma:</a:t>
            </a:r>
            <a:r>
              <a:rPr sz="4800" b="1" spc="19" baseline="3413" dirty="0">
                <a:latin typeface="Calibri"/>
                <a:cs typeface="Calibri"/>
              </a:rPr>
              <a:t> </a:t>
            </a:r>
            <a:r>
              <a:rPr sz="4800" spc="4" baseline="3413" dirty="0">
                <a:latin typeface="Calibri"/>
                <a:cs typeface="Calibri"/>
              </a:rPr>
              <a:t>K</a:t>
            </a:r>
            <a:r>
              <a:rPr sz="4800" spc="-4" baseline="3413" dirty="0">
                <a:latin typeface="Calibri"/>
                <a:cs typeface="Calibri"/>
              </a:rPr>
              <a:t>işini</a:t>
            </a:r>
            <a:r>
              <a:rPr sz="4800" spc="0" baseline="3413" dirty="0">
                <a:latin typeface="Calibri"/>
                <a:cs typeface="Calibri"/>
              </a:rPr>
              <a:t>n </a:t>
            </a:r>
            <a:r>
              <a:rPr sz="4800" spc="-4" baseline="3413" dirty="0">
                <a:latin typeface="Calibri"/>
                <a:cs typeface="Calibri"/>
              </a:rPr>
              <a:t>b</a:t>
            </a:r>
            <a:r>
              <a:rPr sz="4800" spc="4" baseline="3413" dirty="0">
                <a:latin typeface="Calibri"/>
                <a:cs typeface="Calibri"/>
              </a:rPr>
              <a:t>ul</a:t>
            </a:r>
            <a:r>
              <a:rPr sz="4800" spc="-4" baseline="3413" dirty="0">
                <a:latin typeface="Calibri"/>
                <a:cs typeface="Calibri"/>
              </a:rPr>
              <a:t>undu</a:t>
            </a:r>
            <a:r>
              <a:rPr sz="4800" spc="4" baseline="3413" dirty="0">
                <a:latin typeface="Calibri"/>
                <a:cs typeface="Calibri"/>
              </a:rPr>
              <a:t>ğ</a:t>
            </a:r>
            <a:r>
              <a:rPr sz="4800" spc="0" baseline="3413" dirty="0">
                <a:latin typeface="Calibri"/>
                <a:cs typeface="Calibri"/>
              </a:rPr>
              <a:t>u</a:t>
            </a:r>
            <a:endParaRPr sz="3200" dirty="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0" baseline="1706" dirty="0">
                <a:latin typeface="Calibri"/>
                <a:cs typeface="Calibri"/>
              </a:rPr>
              <a:t>or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md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ki</a:t>
            </a:r>
            <a:r>
              <a:rPr sz="4800" spc="0" baseline="1706" dirty="0">
                <a:latin typeface="Calibri"/>
                <a:cs typeface="Calibri"/>
              </a:rPr>
              <a:t>, o</a:t>
            </a:r>
            <a:r>
              <a:rPr sz="4800" spc="-4" baseline="1706" dirty="0">
                <a:latin typeface="Calibri"/>
                <a:cs typeface="Calibri"/>
              </a:rPr>
              <a:t>ksi</a:t>
            </a:r>
            <a:r>
              <a:rPr sz="4800" spc="0" baseline="1706" dirty="0">
                <a:latin typeface="Calibri"/>
                <a:cs typeface="Calibri"/>
              </a:rPr>
              <a:t>jen ora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ı a</a:t>
            </a:r>
            <a:r>
              <a:rPr sz="4800" spc="-4" baseline="1706" dirty="0">
                <a:latin typeface="Calibri"/>
                <a:cs typeface="Calibri"/>
              </a:rPr>
              <a:t>z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lmı</a:t>
            </a:r>
            <a:r>
              <a:rPr sz="4800" spc="0" baseline="1706" dirty="0">
                <a:latin typeface="Calibri"/>
                <a:cs typeface="Calibri"/>
              </a:rPr>
              <a:t>ş </a:t>
            </a: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14" baseline="1706" dirty="0">
                <a:latin typeface="Calibri"/>
                <a:cs typeface="Calibri"/>
              </a:rPr>
              <a:t>a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nın</a:t>
            </a:r>
            <a:r>
              <a:rPr sz="4800" spc="0" baseline="1706" dirty="0">
                <a:latin typeface="Calibri"/>
                <a:cs typeface="Calibri"/>
              </a:rPr>
              <a:t>,</a:t>
            </a:r>
            <a:endParaRPr sz="3200" dirty="0">
              <a:latin typeface="Calibri"/>
              <a:cs typeface="Calibri"/>
            </a:endParaRPr>
          </a:p>
          <a:p>
            <a:pPr marL="12700" marR="878073">
              <a:lnSpc>
                <a:spcPct val="101623"/>
              </a:lnSpc>
            </a:pP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mi</a:t>
            </a:r>
            <a:r>
              <a:rPr sz="3200" spc="0" dirty="0">
                <a:latin typeface="Calibri"/>
                <a:cs typeface="Calibri"/>
              </a:rPr>
              <a:t>z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 yer</a:t>
            </a:r>
            <a:r>
              <a:rPr sz="3200" spc="-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işti</a:t>
            </a:r>
            <a:r>
              <a:rPr sz="3200" spc="9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sin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b="1" spc="-4" dirty="0">
                <a:latin typeface="Calibri"/>
                <a:cs typeface="Calibri"/>
              </a:rPr>
              <a:t>h</a:t>
            </a:r>
            <a:r>
              <a:rPr sz="3200" b="1" spc="0" dirty="0">
                <a:latin typeface="Calibri"/>
                <a:cs typeface="Calibri"/>
              </a:rPr>
              <a:t>a</a:t>
            </a:r>
            <a:r>
              <a:rPr sz="3200" b="1" spc="-4" dirty="0">
                <a:latin typeface="Calibri"/>
                <a:cs typeface="Calibri"/>
              </a:rPr>
              <a:t>v</a:t>
            </a:r>
            <a:r>
              <a:rPr sz="3200" b="1" spc="0" dirty="0">
                <a:latin typeface="Calibri"/>
                <a:cs typeface="Calibri"/>
              </a:rPr>
              <a:t>a</a:t>
            </a:r>
            <a:r>
              <a:rPr sz="3200" b="1" spc="4" dirty="0">
                <a:latin typeface="Calibri"/>
                <a:cs typeface="Calibri"/>
              </a:rPr>
              <a:t>l</a:t>
            </a:r>
            <a:r>
              <a:rPr sz="3200" b="1" spc="0" dirty="0">
                <a:latin typeface="Calibri"/>
                <a:cs typeface="Calibri"/>
              </a:rPr>
              <a:t>a</a:t>
            </a:r>
            <a:r>
              <a:rPr sz="3200" b="1" spc="-4" dirty="0">
                <a:latin typeface="Calibri"/>
                <a:cs typeface="Calibri"/>
              </a:rPr>
              <a:t>n</a:t>
            </a:r>
            <a:r>
              <a:rPr sz="3200" b="1" spc="-14" dirty="0">
                <a:latin typeface="Calibri"/>
                <a:cs typeface="Calibri"/>
              </a:rPr>
              <a:t>d</a:t>
            </a:r>
            <a:r>
              <a:rPr sz="3200" b="1" spc="4" dirty="0">
                <a:latin typeface="Calibri"/>
                <a:cs typeface="Calibri"/>
              </a:rPr>
              <a:t>ı</a:t>
            </a:r>
            <a:r>
              <a:rPr sz="3200" b="1" spc="0" dirty="0">
                <a:latin typeface="Calibri"/>
                <a:cs typeface="Calibri"/>
              </a:rPr>
              <a:t>rma</a:t>
            </a:r>
            <a:r>
              <a:rPr sz="3200" b="1" spc="2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1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ı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ı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bulun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 ç</a:t>
            </a:r>
            <a:r>
              <a:rPr sz="3200" spc="-4" dirty="0">
                <a:latin typeface="Calibri"/>
                <a:cs typeface="Calibri"/>
              </a:rPr>
              <a:t>ık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kl</a:t>
            </a:r>
            <a:r>
              <a:rPr sz="3200" spc="0" dirty="0">
                <a:latin typeface="Calibri"/>
                <a:cs typeface="Calibri"/>
              </a:rPr>
              <a:t>arı 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f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er,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ku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ısı</a:t>
            </a:r>
            <a:r>
              <a:rPr sz="3200" spc="0" dirty="0">
                <a:latin typeface="Calibri"/>
                <a:cs typeface="Calibri"/>
              </a:rPr>
              <a:t>,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em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9" dirty="0">
                <a:latin typeface="Calibri"/>
                <a:cs typeface="Calibri"/>
              </a:rPr>
              <a:t>ç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re</a:t>
            </a:r>
            <a:r>
              <a:rPr sz="3200" spc="-9" dirty="0">
                <a:latin typeface="Calibri"/>
                <a:cs typeface="Calibri"/>
              </a:rPr>
              <a:t>y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aç</a:t>
            </a:r>
            <a:r>
              <a:rPr sz="3200" spc="-4" dirty="0">
                <a:latin typeface="Calibri"/>
                <a:cs typeface="Calibri"/>
              </a:rPr>
              <a:t>tıkl</a:t>
            </a:r>
            <a:r>
              <a:rPr sz="3200" spc="0" dirty="0">
                <a:latin typeface="Calibri"/>
                <a:cs typeface="Calibri"/>
              </a:rPr>
              <a:t>arı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5"/>
              </a:spcBef>
            </a:pPr>
            <a:r>
              <a:rPr sz="3200" spc="-4" dirty="0">
                <a:latin typeface="Calibri"/>
                <a:cs typeface="Calibri"/>
              </a:rPr>
              <a:t>mik</a:t>
            </a:r>
            <a:r>
              <a:rPr sz="3200" spc="0" dirty="0">
                <a:latin typeface="Calibri"/>
                <a:cs typeface="Calibri"/>
              </a:rPr>
              <a:t>roor</a:t>
            </a:r>
            <a:r>
              <a:rPr sz="3200" spc="-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nizm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ara</a:t>
            </a:r>
            <a:r>
              <a:rPr sz="3200" spc="-4" dirty="0">
                <a:latin typeface="Calibri"/>
                <a:cs typeface="Calibri"/>
              </a:rPr>
              <a:t>fın</a:t>
            </a:r>
            <a:r>
              <a:rPr sz="3200" spc="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ki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r, 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a or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i o</a:t>
            </a:r>
            <a:r>
              <a:rPr sz="3200" spc="-4" dirty="0">
                <a:latin typeface="Calibri"/>
                <a:cs typeface="Calibri"/>
              </a:rPr>
              <a:t>ksi</a:t>
            </a:r>
            <a:r>
              <a:rPr sz="3200" spc="0" dirty="0">
                <a:latin typeface="Calibri"/>
                <a:cs typeface="Calibri"/>
              </a:rPr>
              <a:t>jen ora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ı a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ndi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ksi</a:t>
            </a:r>
            <a:r>
              <a:rPr sz="3200" spc="0" dirty="0">
                <a:latin typeface="Calibri"/>
                <a:cs typeface="Calibri"/>
              </a:rPr>
              <a:t>t ora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ı ar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787144" y="1148206"/>
            <a:ext cx="2102908" cy="19197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13377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1.4.H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4" baseline="3413" dirty="0">
                <a:latin typeface="Calibri"/>
                <a:cs typeface="Calibri"/>
              </a:rPr>
              <a:t>s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endParaRPr sz="3200" dirty="0">
              <a:latin typeface="Calibri"/>
              <a:cs typeface="Calibri"/>
            </a:endParaRPr>
          </a:p>
          <a:p>
            <a:pPr marL="462279" marR="13377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1.5.H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4" baseline="1706" dirty="0">
                <a:latin typeface="Calibri"/>
                <a:cs typeface="Calibri"/>
              </a:rPr>
              <a:t>s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endParaRPr sz="3200" dirty="0">
              <a:latin typeface="Calibri"/>
              <a:cs typeface="Calibri"/>
            </a:endParaRPr>
          </a:p>
          <a:p>
            <a:pPr marL="462279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1.6.H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s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endParaRPr sz="3200" dirty="0">
              <a:latin typeface="Calibri"/>
              <a:cs typeface="Calibri"/>
            </a:endParaRPr>
          </a:p>
          <a:p>
            <a:pPr marL="12700" marR="74414">
              <a:lnSpc>
                <a:spcPts val="3900"/>
              </a:lnSpc>
              <a:spcBef>
                <a:spcPts val="195"/>
              </a:spcBef>
            </a:pPr>
            <a:r>
              <a:rPr sz="4800" spc="0" baseline="1706" dirty="0">
                <a:latin typeface="Calibri"/>
                <a:cs typeface="Calibri"/>
              </a:rPr>
              <a:t>Ö</a:t>
            </a:r>
            <a:r>
              <a:rPr sz="4800" spc="-4" baseline="1706" dirty="0">
                <a:latin typeface="Calibri"/>
                <a:cs typeface="Calibri"/>
              </a:rPr>
              <a:t>nl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ml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14" baseline="1706" dirty="0">
                <a:latin typeface="Calibri"/>
                <a:cs typeface="Calibri"/>
              </a:rPr>
              <a:t>r</a:t>
            </a:r>
            <a:r>
              <a:rPr sz="4800" spc="0" baseline="1706" dirty="0">
                <a:latin typeface="Calibri"/>
                <a:cs typeface="Calibri"/>
              </a:rPr>
              <a:t>i</a:t>
            </a:r>
            <a:r>
              <a:rPr sz="4800" spc="14" baseline="1706" dirty="0">
                <a:latin typeface="Calibri"/>
                <a:cs typeface="Calibri"/>
              </a:rPr>
              <a:t> </a:t>
            </a:r>
            <a:r>
              <a:rPr sz="4800" spc="0" baseline="1706" dirty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81789" y="1148206"/>
            <a:ext cx="4639153" cy="14244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>
                <a:latin typeface="Calibri"/>
                <a:cs typeface="Calibri"/>
              </a:rPr>
              <a:t>O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sını</a:t>
            </a:r>
            <a:r>
              <a:rPr sz="4800" spc="0" baseline="3413" dirty="0">
                <a:latin typeface="Calibri"/>
                <a:cs typeface="Calibri"/>
              </a:rPr>
              <a:t>n Yer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şi</a:t>
            </a:r>
            <a:r>
              <a:rPr sz="4800" spc="0" baseline="3413" dirty="0">
                <a:latin typeface="Calibri"/>
                <a:cs typeface="Calibri"/>
              </a:rPr>
              <a:t>m P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</a:t>
            </a:r>
            <a:r>
              <a:rPr sz="4800" spc="0" baseline="3413" dirty="0">
                <a:latin typeface="Calibri"/>
                <a:cs typeface="Calibri"/>
              </a:rPr>
              <a:t>ı</a:t>
            </a:r>
            <a:r>
              <a:rPr sz="4800" spc="29" baseline="3413" dirty="0">
                <a:latin typeface="Calibri"/>
                <a:cs typeface="Calibri"/>
              </a:rPr>
              <a:t> </a:t>
            </a:r>
            <a:r>
              <a:rPr sz="4800" spc="0" baseline="3413" dirty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  <a:p>
            <a:pPr marL="12700" marR="61036">
              <a:lnSpc>
                <a:spcPts val="3900"/>
              </a:lnSpc>
              <a:spcBef>
                <a:spcPts val="27"/>
              </a:spcBef>
            </a:pP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sını</a:t>
            </a:r>
            <a:r>
              <a:rPr sz="4800" spc="0" baseline="1706" dirty="0">
                <a:latin typeface="Calibri"/>
                <a:cs typeface="Calibri"/>
              </a:rPr>
              <a:t>n Te</a:t>
            </a:r>
            <a:r>
              <a:rPr sz="4800" spc="-4" baseline="1706" dirty="0">
                <a:latin typeface="Calibri"/>
                <a:cs typeface="Calibri"/>
              </a:rPr>
              <a:t>mizli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39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sınd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Alın</a:t>
            </a:r>
            <a:r>
              <a:rPr sz="3200" spc="0" dirty="0">
                <a:latin typeface="Calibri"/>
                <a:cs typeface="Calibri"/>
              </a:rPr>
              <a:t>acak </a:t>
            </a:r>
            <a:r>
              <a:rPr sz="3200" spc="-4" dirty="0">
                <a:latin typeface="Calibri"/>
                <a:cs typeface="Calibri"/>
              </a:rPr>
              <a:t>Gü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k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236723" y="3132454"/>
            <a:ext cx="6214868" cy="14244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1.7</a:t>
            </a:r>
            <a:r>
              <a:rPr sz="4800" spc="0" baseline="3413" dirty="0">
                <a:latin typeface="Calibri"/>
                <a:cs typeface="Calibri"/>
              </a:rPr>
              <a:t>.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 Z</a:t>
            </a:r>
            <a:r>
              <a:rPr sz="4800" spc="-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yare</a:t>
            </a:r>
            <a:r>
              <a:rPr sz="4800" spc="-4" baseline="3413" dirty="0">
                <a:latin typeface="Calibri"/>
                <a:cs typeface="Calibri"/>
              </a:rPr>
              <a:t>tl</a:t>
            </a:r>
            <a:r>
              <a:rPr sz="4800" spc="0" baseline="3413" dirty="0">
                <a:latin typeface="Calibri"/>
                <a:cs typeface="Calibri"/>
              </a:rPr>
              <a:t>er</a:t>
            </a:r>
            <a:r>
              <a:rPr sz="4800" spc="-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y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e </a:t>
            </a:r>
            <a:r>
              <a:rPr sz="4800" spc="-4" baseline="3413" dirty="0">
                <a:latin typeface="Calibri"/>
                <a:cs typeface="Calibri"/>
              </a:rPr>
              <a:t>İl</a:t>
            </a:r>
            <a:r>
              <a:rPr sz="4800" spc="4" baseline="3413" dirty="0">
                <a:latin typeface="Calibri"/>
                <a:cs typeface="Calibri"/>
              </a:rPr>
              <a:t>g</a:t>
            </a:r>
            <a:r>
              <a:rPr sz="4800" spc="-4" baseline="3413" dirty="0">
                <a:latin typeface="Calibri"/>
                <a:cs typeface="Calibri"/>
              </a:rPr>
              <a:t>il</a:t>
            </a:r>
            <a:r>
              <a:rPr sz="4800" spc="0" baseline="3413" dirty="0">
                <a:latin typeface="Calibri"/>
                <a:cs typeface="Calibri"/>
              </a:rPr>
              <a:t>i </a:t>
            </a:r>
            <a:r>
              <a:rPr sz="4800" spc="4" baseline="3413" dirty="0" err="1">
                <a:latin typeface="Calibri"/>
                <a:cs typeface="Calibri"/>
              </a:rPr>
              <a:t>K</a:t>
            </a:r>
            <a:r>
              <a:rPr sz="4800" spc="-4" baseline="3413" dirty="0" err="1">
                <a:latin typeface="Calibri"/>
                <a:cs typeface="Calibri"/>
              </a:rPr>
              <a:t>u</a:t>
            </a:r>
            <a:r>
              <a:rPr sz="4800" spc="0" baseline="3413" dirty="0" err="1">
                <a:latin typeface="Calibri"/>
                <a:cs typeface="Calibri"/>
              </a:rPr>
              <a:t>ra</a:t>
            </a:r>
            <a:r>
              <a:rPr sz="4800" spc="-4" baseline="3413" dirty="0" err="1">
                <a:latin typeface="Calibri"/>
                <a:cs typeface="Calibri"/>
              </a:rPr>
              <a:t>ll</a:t>
            </a:r>
            <a:r>
              <a:rPr sz="4800" spc="0" baseline="3413" dirty="0" err="1">
                <a:latin typeface="Calibri"/>
                <a:cs typeface="Calibri"/>
              </a:rPr>
              <a:t>a</a:t>
            </a:r>
            <a:r>
              <a:rPr sz="4800" spc="59" baseline="3413" dirty="0" err="1">
                <a:latin typeface="Calibri"/>
                <a:cs typeface="Calibri"/>
              </a:rPr>
              <a:t>r</a:t>
            </a:r>
            <a:r>
              <a:rPr sz="4800" spc="0" baseline="3413" dirty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867707" cy="48961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19061" marR="1303583" algn="ctr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>
                <a:latin typeface="Calibri"/>
                <a:cs typeface="Calibri"/>
              </a:rPr>
              <a:t>Bu </a:t>
            </a:r>
            <a:r>
              <a:rPr sz="4800" spc="-4" baseline="3413" dirty="0">
                <a:latin typeface="Calibri"/>
                <a:cs typeface="Calibri"/>
              </a:rPr>
              <a:t>du</a:t>
            </a:r>
            <a:r>
              <a:rPr sz="4800" spc="0" baseline="3413" dirty="0">
                <a:latin typeface="Calibri"/>
                <a:cs typeface="Calibri"/>
              </a:rPr>
              <a:t>r</a:t>
            </a:r>
            <a:r>
              <a:rPr sz="4800" spc="4" baseline="3413" dirty="0">
                <a:latin typeface="Calibri"/>
                <a:cs typeface="Calibri"/>
              </a:rPr>
              <a:t>u</a:t>
            </a:r>
            <a:r>
              <a:rPr sz="4800" spc="-4" baseline="3413" dirty="0">
                <a:latin typeface="Calibri"/>
                <a:cs typeface="Calibri"/>
              </a:rPr>
              <a:t>md</a:t>
            </a:r>
            <a:r>
              <a:rPr sz="4800" spc="0" baseline="3413" dirty="0">
                <a:latin typeface="Calibri"/>
                <a:cs typeface="Calibri"/>
              </a:rPr>
              <a:t>a o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nı</a:t>
            </a:r>
            <a:r>
              <a:rPr sz="4800" spc="0" baseline="3413" dirty="0">
                <a:latin typeface="Calibri"/>
                <a:cs typeface="Calibri"/>
              </a:rPr>
              <a:t>n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4" baseline="3413" dirty="0">
                <a:latin typeface="Calibri"/>
                <a:cs typeface="Calibri"/>
              </a:rPr>
              <a:t>v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ndı</a:t>
            </a:r>
            <a:r>
              <a:rPr sz="4800" spc="0" baseline="3413" dirty="0">
                <a:latin typeface="Calibri"/>
                <a:cs typeface="Calibri"/>
              </a:rPr>
              <a:t>r</a:t>
            </a:r>
            <a:r>
              <a:rPr sz="4800" spc="-4" baseline="3413" dirty="0">
                <a:latin typeface="Calibri"/>
                <a:cs typeface="Calibri"/>
              </a:rPr>
              <a:t>ıl</a:t>
            </a:r>
            <a:r>
              <a:rPr sz="4800" spc="4" baseline="3413" dirty="0">
                <a:latin typeface="Calibri"/>
                <a:cs typeface="Calibri"/>
              </a:rPr>
              <a:t>m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</a:t>
            </a:r>
            <a:r>
              <a:rPr sz="4800" spc="0" baseline="3413" dirty="0">
                <a:latin typeface="Calibri"/>
                <a:cs typeface="Calibri"/>
              </a:rPr>
              <a:t>ı</a:t>
            </a:r>
            <a:endParaRPr sz="3200" dirty="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0" baseline="1706" dirty="0">
                <a:latin typeface="Calibri"/>
                <a:cs typeface="Calibri"/>
              </a:rPr>
              <a:t>ere</a:t>
            </a:r>
            <a:r>
              <a:rPr sz="4800" spc="-4" baseline="1706" dirty="0">
                <a:latin typeface="Calibri"/>
                <a:cs typeface="Calibri"/>
              </a:rPr>
              <a:t>ki</a:t>
            </a:r>
            <a:r>
              <a:rPr sz="4800" spc="0" baseline="1706" dirty="0">
                <a:latin typeface="Calibri"/>
                <a:cs typeface="Calibri"/>
              </a:rPr>
              <a:t>r. 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spc="4" baseline="1706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spc="-14" baseline="1706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ı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a; ya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ay </a:t>
            </a:r>
            <a:r>
              <a:rPr sz="4800" spc="4" baseline="1706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e 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do</a:t>
            </a:r>
            <a:r>
              <a:rPr sz="4800" spc="4" baseline="1706" dirty="0">
                <a:solidFill>
                  <a:srgbClr val="FF0000"/>
                </a:solidFill>
                <a:latin typeface="Calibri"/>
                <a:cs typeface="Calibri"/>
              </a:rPr>
              <a:t>ğ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al</a:t>
            </a:r>
            <a:endParaRPr sz="32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200" spc="4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200" spc="-14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ı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a o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lm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ak 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üz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ere 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ik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i 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ş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3200" spc="4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200" spc="50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e ya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pılı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r. </a:t>
            </a:r>
            <a:r>
              <a:rPr sz="3200" spc="0" dirty="0">
                <a:latin typeface="Calibri"/>
                <a:cs typeface="Calibri"/>
              </a:rPr>
              <a:t>Do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al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-9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ndı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a,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c</a:t>
            </a:r>
            <a:r>
              <a:rPr sz="3200" spc="-9" dirty="0">
                <a:latin typeface="Calibri"/>
                <a:cs typeface="Calibri"/>
              </a:rPr>
              <a:t>e</a:t>
            </a:r>
            <a:r>
              <a:rPr sz="3200" spc="0" dirty="0">
                <a:latin typeface="Calibri"/>
                <a:cs typeface="Calibri"/>
              </a:rPr>
              <a:t>re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 aç</a:t>
            </a:r>
            <a:r>
              <a:rPr sz="3200" spc="-4" dirty="0">
                <a:latin typeface="Calibri"/>
                <a:cs typeface="Calibri"/>
              </a:rPr>
              <a:t>ılm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sı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en ya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ay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-9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ndı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klim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ntil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ör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ib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ndı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sist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eri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nılı</a:t>
            </a:r>
            <a:r>
              <a:rPr sz="3200" spc="9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. </a:t>
            </a:r>
            <a:r>
              <a:rPr sz="3200" spc="4" dirty="0">
                <a:latin typeface="Calibri"/>
                <a:cs typeface="Calibri"/>
              </a:rPr>
              <a:t>K</a:t>
            </a:r>
            <a:r>
              <a:rPr sz="3200" spc="-4" dirty="0">
                <a:latin typeface="Calibri"/>
                <a:cs typeface="Calibri"/>
              </a:rPr>
              <a:t>lim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ay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kl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 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4" dirty="0">
                <a:latin typeface="Calibri"/>
                <a:cs typeface="Calibri"/>
              </a:rPr>
              <a:t>f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ksi</a:t>
            </a:r>
            <a:r>
              <a:rPr sz="3200" spc="0" dirty="0">
                <a:latin typeface="Calibri"/>
                <a:cs typeface="Calibri"/>
              </a:rPr>
              <a:t>yo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arı çok </a:t>
            </a:r>
            <a:r>
              <a:rPr sz="3200" spc="-4" dirty="0">
                <a:latin typeface="Calibri"/>
                <a:cs typeface="Calibri"/>
              </a:rPr>
              <a:t>sı</a:t>
            </a:r>
            <a:r>
              <a:rPr sz="3200" spc="0" dirty="0">
                <a:latin typeface="Calibri"/>
                <a:cs typeface="Calibri"/>
              </a:rPr>
              <a:t>k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ör</a:t>
            </a:r>
            <a:r>
              <a:rPr sz="3200" spc="-4" dirty="0">
                <a:latin typeface="Calibri"/>
                <a:cs typeface="Calibri"/>
              </a:rPr>
              <a:t>ülm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di</a:t>
            </a:r>
            <a:r>
              <a:rPr sz="3200" spc="0" dirty="0">
                <a:latin typeface="Calibri"/>
                <a:cs typeface="Calibri"/>
              </a:rPr>
              <a:t>r. Bu 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klim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yo</a:t>
            </a:r>
            <a:r>
              <a:rPr sz="3200" spc="-4" dirty="0">
                <a:latin typeface="Calibri"/>
                <a:cs typeface="Calibri"/>
              </a:rPr>
              <a:t>di</a:t>
            </a:r>
            <a:r>
              <a:rPr sz="3200" spc="0" dirty="0">
                <a:latin typeface="Calibri"/>
                <a:cs typeface="Calibri"/>
              </a:rPr>
              <a:t>k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nt</a:t>
            </a:r>
            <a:r>
              <a:rPr sz="3200" spc="25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eri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fil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re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mizl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-4" dirty="0">
                <a:latin typeface="Calibri"/>
                <a:cs typeface="Calibri"/>
              </a:rPr>
              <a:t>kl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,</a:t>
            </a:r>
            <a:endParaRPr sz="3200" dirty="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195"/>
              </a:spcBef>
            </a:pP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kni</a:t>
            </a:r>
            <a:r>
              <a:rPr sz="4800" spc="0" baseline="1706" dirty="0">
                <a:latin typeface="Calibri"/>
                <a:cs typeface="Calibri"/>
              </a:rPr>
              <a:t>k 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14" baseline="1706" dirty="0">
                <a:latin typeface="Calibri"/>
                <a:cs typeface="Calibri"/>
              </a:rPr>
              <a:t>e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-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s e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nl</a:t>
            </a:r>
            <a:r>
              <a:rPr sz="4800" spc="0" baseline="1706" dirty="0">
                <a:latin typeface="Calibri"/>
                <a:cs typeface="Calibri"/>
              </a:rPr>
              <a:t>ar</a:t>
            </a:r>
            <a:r>
              <a:rPr sz="4800" spc="-4" baseline="1706" dirty="0">
                <a:latin typeface="Calibri"/>
                <a:cs typeface="Calibri"/>
              </a:rPr>
              <a:t>ın</a:t>
            </a:r>
            <a:r>
              <a:rPr sz="4800" spc="0" baseline="1706" dirty="0">
                <a:latin typeface="Calibri"/>
                <a:cs typeface="Calibri"/>
              </a:rPr>
              <a:t>ca 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lıdı</a:t>
            </a:r>
            <a:r>
              <a:rPr sz="4800" spc="0" baseline="1706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17700" y="1193800"/>
            <a:ext cx="7857670" cy="2911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036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>
                <a:latin typeface="Calibri"/>
                <a:cs typeface="Calibri"/>
              </a:rPr>
              <a:t>I</a:t>
            </a:r>
            <a:r>
              <a:rPr sz="4800" b="1" spc="4" baseline="3413" dirty="0">
                <a:latin typeface="Calibri"/>
                <a:cs typeface="Calibri"/>
              </a:rPr>
              <a:t>s</a:t>
            </a:r>
            <a:r>
              <a:rPr sz="4800" b="1" spc="-4" baseline="3413" dirty="0">
                <a:latin typeface="Calibri"/>
                <a:cs typeface="Calibri"/>
              </a:rPr>
              <a:t>ı</a:t>
            </a:r>
            <a:r>
              <a:rPr sz="4800" b="1" spc="4" baseline="3413" dirty="0">
                <a:latin typeface="Calibri"/>
                <a:cs typeface="Calibri"/>
              </a:rPr>
              <a:t>t</a:t>
            </a:r>
            <a:r>
              <a:rPr sz="4800" b="1" spc="0" baseline="3413" dirty="0">
                <a:latin typeface="Calibri"/>
                <a:cs typeface="Calibri"/>
              </a:rPr>
              <a:t>ma </a:t>
            </a:r>
            <a:r>
              <a:rPr sz="4800" b="1" spc="-4" baseline="3413" dirty="0">
                <a:latin typeface="Calibri"/>
                <a:cs typeface="Calibri"/>
              </a:rPr>
              <a:t>v</a:t>
            </a:r>
            <a:r>
              <a:rPr sz="4800" b="1" spc="0" baseline="3413" dirty="0">
                <a:latin typeface="Calibri"/>
                <a:cs typeface="Calibri"/>
              </a:rPr>
              <a:t>e </a:t>
            </a:r>
            <a:r>
              <a:rPr sz="4800" b="1" spc="-4" baseline="3413" dirty="0">
                <a:latin typeface="Calibri"/>
                <a:cs typeface="Calibri"/>
              </a:rPr>
              <a:t>ne</a:t>
            </a:r>
            <a:r>
              <a:rPr sz="4800" b="1" spc="0" baseline="3413" dirty="0">
                <a:latin typeface="Calibri"/>
                <a:cs typeface="Calibri"/>
              </a:rPr>
              <a:t>m;</a:t>
            </a:r>
            <a:r>
              <a:rPr sz="4800" b="1" spc="14" baseline="3413" dirty="0">
                <a:latin typeface="Calibri"/>
                <a:cs typeface="Calibri"/>
              </a:rPr>
              <a:t> </a:t>
            </a:r>
            <a:r>
              <a:rPr sz="4800" spc="4" baseline="3413" dirty="0">
                <a:latin typeface="Calibri"/>
                <a:cs typeface="Calibri"/>
              </a:rPr>
              <a:t>K</a:t>
            </a:r>
            <a:r>
              <a:rPr sz="4800" spc="-4" baseline="3413" dirty="0">
                <a:latin typeface="Calibri"/>
                <a:cs typeface="Calibri"/>
              </a:rPr>
              <a:t>ı</a:t>
            </a:r>
            <a:r>
              <a:rPr sz="4800" spc="0" baseline="3413" dirty="0">
                <a:latin typeface="Calibri"/>
                <a:cs typeface="Calibri"/>
              </a:rPr>
              <a:t>ş ay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ar</a:t>
            </a:r>
            <a:r>
              <a:rPr sz="4800" spc="-4" baseline="3413" dirty="0">
                <a:latin typeface="Calibri"/>
                <a:cs typeface="Calibri"/>
              </a:rPr>
              <a:t>ınd</a:t>
            </a:r>
            <a:r>
              <a:rPr sz="4800" spc="0" baseline="3413" dirty="0">
                <a:latin typeface="Calibri"/>
                <a:cs typeface="Calibri"/>
              </a:rPr>
              <a:t>a o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nı</a:t>
            </a:r>
            <a:r>
              <a:rPr sz="4800" spc="0" baseline="3413" dirty="0">
                <a:latin typeface="Calibri"/>
                <a:cs typeface="Calibri"/>
              </a:rPr>
              <a:t>n</a:t>
            </a:r>
            <a:endParaRPr sz="3200" dirty="0">
              <a:latin typeface="Calibri"/>
              <a:cs typeface="Calibri"/>
            </a:endParaRPr>
          </a:p>
          <a:p>
            <a:pPr marL="12700" marR="61036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ısıtılm</a:t>
            </a:r>
            <a:r>
              <a:rPr sz="4800" spc="14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4" baseline="1706" dirty="0">
                <a:latin typeface="Calibri"/>
                <a:cs typeface="Calibri"/>
              </a:rPr>
              <a:t>ı</a:t>
            </a:r>
            <a:r>
              <a:rPr sz="4800" spc="-4" baseline="1706" dirty="0">
                <a:latin typeface="Calibri"/>
                <a:cs typeface="Calibri"/>
              </a:rPr>
              <a:t>nd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or</a:t>
            </a:r>
            <a:r>
              <a:rPr sz="4800" spc="-4" baseline="1706" dirty="0">
                <a:latin typeface="Calibri"/>
                <a:cs typeface="Calibri"/>
              </a:rPr>
              <a:t>if</a:t>
            </a:r>
            <a:r>
              <a:rPr sz="4800" spc="0" baseline="1706" dirty="0">
                <a:latin typeface="Calibri"/>
                <a:cs typeface="Calibri"/>
              </a:rPr>
              <a:t>er 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e </a:t>
            </a:r>
            <a:r>
              <a:rPr sz="4800" spc="-4" baseline="1706" dirty="0">
                <a:latin typeface="Calibri"/>
                <a:cs typeface="Calibri"/>
              </a:rPr>
              <a:t>kl</a:t>
            </a:r>
            <a:r>
              <a:rPr sz="4800" spc="4" baseline="1706" dirty="0">
                <a:latin typeface="Calibri"/>
                <a:cs typeface="Calibri"/>
              </a:rPr>
              <a:t>i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ar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nıl</a:t>
            </a:r>
            <a:r>
              <a:rPr sz="3200" spc="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dı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ısı</a:t>
            </a:r>
            <a:r>
              <a:rPr sz="3200" spc="0" dirty="0">
                <a:latin typeface="Calibri"/>
                <a:cs typeface="Calibri"/>
              </a:rPr>
              <a:t>, or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endParaRPr sz="3200" dirty="0">
              <a:latin typeface="Calibri"/>
              <a:cs typeface="Calibri"/>
            </a:endParaRPr>
          </a:p>
          <a:p>
            <a:pPr marL="12700" marR="61036">
              <a:lnSpc>
                <a:spcPts val="3900"/>
              </a:lnSpc>
              <a:spcBef>
                <a:spcPts val="195"/>
              </a:spcBef>
            </a:pP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8</a:t>
            </a:r>
            <a:r>
              <a:rPr sz="4800" spc="4" baseline="1706" dirty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2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2</a:t>
            </a:r>
            <a:r>
              <a:rPr sz="4800" spc="0" baseline="1706" dirty="0">
                <a:latin typeface="Calibri"/>
                <a:cs typeface="Calibri"/>
              </a:rPr>
              <a:t> </a:t>
            </a:r>
            <a:r>
              <a:rPr sz="4800" spc="-4" baseline="1706" dirty="0">
                <a:latin typeface="Calibri"/>
                <a:cs typeface="Calibri"/>
              </a:rPr>
              <a:t>0</a:t>
            </a:r>
            <a:r>
              <a:rPr sz="4800" spc="4" baseline="1706" dirty="0">
                <a:latin typeface="Calibri"/>
                <a:cs typeface="Calibri"/>
              </a:rPr>
              <a:t>C’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lm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lı</a:t>
            </a:r>
            <a:r>
              <a:rPr sz="4800" spc="0" baseline="1706" dirty="0">
                <a:latin typeface="Calibri"/>
                <a:cs typeface="Calibri"/>
              </a:rPr>
              <a:t>, </a:t>
            </a:r>
            <a:r>
              <a:rPr sz="4800" spc="-9" baseline="1706" dirty="0">
                <a:latin typeface="Calibri"/>
                <a:cs typeface="Calibri"/>
              </a:rPr>
              <a:t>y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z</a:t>
            </a:r>
            <a:r>
              <a:rPr sz="4800" spc="0" baseline="1706" dirty="0">
                <a:latin typeface="Calibri"/>
                <a:cs typeface="Calibri"/>
              </a:rPr>
              <a:t>/</a:t>
            </a:r>
            <a:r>
              <a:rPr sz="4800" spc="-4" baseline="1706" dirty="0">
                <a:latin typeface="Calibri"/>
                <a:cs typeface="Calibri"/>
              </a:rPr>
              <a:t>kı</a:t>
            </a:r>
            <a:r>
              <a:rPr sz="4800" spc="0" baseline="1706" dirty="0">
                <a:latin typeface="Calibri"/>
                <a:cs typeface="Calibri"/>
              </a:rPr>
              <a:t>ş a</a:t>
            </a:r>
            <a:r>
              <a:rPr sz="4800" spc="14" baseline="1706" dirty="0">
                <a:latin typeface="Calibri"/>
                <a:cs typeface="Calibri"/>
              </a:rPr>
              <a:t>y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ı </a:t>
            </a:r>
            <a:r>
              <a:rPr sz="4800" spc="-4" baseline="1706" dirty="0">
                <a:latin typeface="Calibri"/>
                <a:cs typeface="Calibri"/>
              </a:rPr>
              <a:t>ıs</a:t>
            </a:r>
            <a:r>
              <a:rPr sz="4800" spc="0" baseline="1706" dirty="0">
                <a:latin typeface="Calibri"/>
                <a:cs typeface="Calibri"/>
              </a:rPr>
              <a:t>ı 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or</a:t>
            </a:r>
            <a:r>
              <a:rPr sz="4800" spc="-4" baseline="1706" dirty="0">
                <a:latin typeface="Calibri"/>
                <a:cs typeface="Calibri"/>
              </a:rPr>
              <a:t>unm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lıd</a:t>
            </a:r>
            <a:r>
              <a:rPr sz="4800" spc="4" baseline="1706" dirty="0">
                <a:latin typeface="Calibri"/>
                <a:cs typeface="Calibri"/>
              </a:rPr>
              <a:t>ı</a:t>
            </a:r>
            <a:r>
              <a:rPr sz="4800" spc="0" baseline="1706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  <a:p>
            <a:pPr marL="12700" marR="819182">
              <a:lnSpc>
                <a:spcPct val="101521"/>
              </a:lnSpc>
            </a:pP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9" dirty="0">
                <a:latin typeface="Calibri"/>
                <a:cs typeface="Calibri"/>
              </a:rPr>
              <a:t>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az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dum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-9" dirty="0">
                <a:latin typeface="Calibri"/>
                <a:cs typeface="Calibri"/>
              </a:rPr>
              <a:t>e</a:t>
            </a:r>
            <a:r>
              <a:rPr sz="3200" spc="0" dirty="0">
                <a:latin typeface="Calibri"/>
                <a:cs typeface="Calibri"/>
              </a:rPr>
              <a:t>re</a:t>
            </a:r>
            <a:r>
              <a:rPr sz="3200" spc="-4" dirty="0">
                <a:latin typeface="Calibri"/>
                <a:cs typeface="Calibri"/>
              </a:rPr>
              <a:t>bil</a:t>
            </a:r>
            <a:r>
              <a:rPr sz="3200" spc="0" dirty="0">
                <a:latin typeface="Calibri"/>
                <a:cs typeface="Calibri"/>
              </a:rPr>
              <a:t>ecek </a:t>
            </a:r>
            <a:r>
              <a:rPr sz="3200" spc="-4" dirty="0">
                <a:latin typeface="Calibri"/>
                <a:cs typeface="Calibri"/>
              </a:rPr>
              <a:t>ısıtm</a:t>
            </a:r>
            <a:r>
              <a:rPr sz="3200" spc="0" dirty="0">
                <a:latin typeface="Calibri"/>
                <a:cs typeface="Calibri"/>
              </a:rPr>
              <a:t>a araç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arı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579627" cy="39039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4" baseline="3413" dirty="0">
                <a:latin typeface="Calibri"/>
                <a:cs typeface="Calibri"/>
              </a:rPr>
              <a:t>K</a:t>
            </a:r>
            <a:r>
              <a:rPr sz="4800" spc="-4" baseline="3413" dirty="0">
                <a:latin typeface="Calibri"/>
                <a:cs typeface="Calibri"/>
              </a:rPr>
              <a:t>ı</a:t>
            </a:r>
            <a:r>
              <a:rPr sz="4800" spc="0" baseline="3413" dirty="0">
                <a:latin typeface="Calibri"/>
                <a:cs typeface="Calibri"/>
              </a:rPr>
              <a:t>ş ay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ar</a:t>
            </a:r>
            <a:r>
              <a:rPr sz="4800" spc="-4" baseline="3413" dirty="0">
                <a:latin typeface="Calibri"/>
                <a:cs typeface="Calibri"/>
              </a:rPr>
              <a:t>ınd</a:t>
            </a:r>
            <a:r>
              <a:rPr sz="4800" spc="0" baseline="3413" dirty="0">
                <a:latin typeface="Calibri"/>
                <a:cs typeface="Calibri"/>
              </a:rPr>
              <a:t>a </a:t>
            </a:r>
            <a:r>
              <a:rPr sz="4800" spc="-4" baseline="3413" dirty="0">
                <a:latin typeface="Calibri"/>
                <a:cs typeface="Calibri"/>
              </a:rPr>
              <a:t>k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or</a:t>
            </a:r>
            <a:r>
              <a:rPr sz="4800" spc="-4" baseline="3413" dirty="0">
                <a:latin typeface="Calibri"/>
                <a:cs typeface="Calibri"/>
              </a:rPr>
              <a:t>if</a:t>
            </a:r>
            <a:r>
              <a:rPr sz="4800" spc="0" baseline="3413" dirty="0">
                <a:latin typeface="Calibri"/>
                <a:cs typeface="Calibri"/>
              </a:rPr>
              <a:t>er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er</a:t>
            </a:r>
            <a:r>
              <a:rPr sz="4800" spc="-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n ya</a:t>
            </a:r>
            <a:r>
              <a:rPr sz="4800" spc="-4" baseline="3413" dirty="0">
                <a:latin typeface="Calibri"/>
                <a:cs typeface="Calibri"/>
              </a:rPr>
              <a:t>nm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</a:t>
            </a:r>
            <a:r>
              <a:rPr sz="4800" spc="0" baseline="3413" dirty="0">
                <a:latin typeface="Calibri"/>
                <a:cs typeface="Calibri"/>
              </a:rPr>
              <a:t>ı </a:t>
            </a:r>
            <a:r>
              <a:rPr sz="4800" spc="-4" baseline="3413" dirty="0">
                <a:latin typeface="Calibri"/>
                <a:cs typeface="Calibri"/>
              </a:rPr>
              <a:t>il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endParaRPr sz="3200" dirty="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0" baseline="1706" dirty="0">
                <a:latin typeface="Calibri"/>
                <a:cs typeface="Calibri"/>
              </a:rPr>
              <a:t>or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mı</a:t>
            </a:r>
            <a:r>
              <a:rPr sz="4800" spc="0" baseline="1706" dirty="0">
                <a:latin typeface="Calibri"/>
                <a:cs typeface="Calibri"/>
              </a:rPr>
              <a:t>n 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i a</a:t>
            </a:r>
            <a:r>
              <a:rPr sz="4800" spc="-4" baseline="1706" dirty="0">
                <a:latin typeface="Calibri"/>
                <a:cs typeface="Calibri"/>
              </a:rPr>
              <a:t>z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lı</a:t>
            </a:r>
            <a:r>
              <a:rPr sz="4800" spc="0" baseline="1706" dirty="0">
                <a:latin typeface="Calibri"/>
                <a:cs typeface="Calibri"/>
              </a:rPr>
              <a:t>r. Bu 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4" baseline="1706" dirty="0">
                <a:latin typeface="Calibri"/>
                <a:cs typeface="Calibri"/>
              </a:rPr>
              <a:t>u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u</a:t>
            </a:r>
            <a:r>
              <a:rPr sz="4800" spc="0" baseline="1706" dirty="0">
                <a:latin typeface="Calibri"/>
                <a:cs typeface="Calibri"/>
              </a:rPr>
              <a:t>m 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4" baseline="1706" dirty="0">
                <a:latin typeface="Calibri"/>
                <a:cs typeface="Calibri"/>
              </a:rPr>
              <a:t>u</a:t>
            </a:r>
            <a:r>
              <a:rPr sz="4800" spc="-4" baseline="1706" dirty="0">
                <a:latin typeface="Calibri"/>
                <a:cs typeface="Calibri"/>
              </a:rPr>
              <a:t>nu</a:t>
            </a:r>
            <a:r>
              <a:rPr sz="4800" spc="0" baseline="1706" dirty="0">
                <a:latin typeface="Calibri"/>
                <a:cs typeface="Calibri"/>
              </a:rPr>
              <a:t>m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0" dirty="0">
                <a:latin typeface="Calibri"/>
                <a:cs typeface="Calibri"/>
              </a:rPr>
              <a:t>yo</a:t>
            </a:r>
            <a:r>
              <a:rPr sz="3200" spc="-4" dirty="0">
                <a:latin typeface="Calibri"/>
                <a:cs typeface="Calibri"/>
              </a:rPr>
              <a:t>ll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ku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um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s</a:t>
            </a:r>
            <a:r>
              <a:rPr sz="3200" spc="-4" dirty="0">
                <a:latin typeface="Calibri"/>
                <a:cs typeface="Calibri"/>
              </a:rPr>
              <a:t>ın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en o</a:t>
            </a:r>
            <a:r>
              <a:rPr sz="3200" spc="-4" dirty="0">
                <a:latin typeface="Calibri"/>
                <a:cs typeface="Calibri"/>
              </a:rPr>
              <a:t>lu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1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or</a:t>
            </a:r>
            <a:r>
              <a:rPr sz="3200" spc="-4" dirty="0">
                <a:latin typeface="Calibri"/>
                <a:cs typeface="Calibri"/>
              </a:rPr>
              <a:t>if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-4" dirty="0">
                <a:latin typeface="Calibri"/>
                <a:cs typeface="Calibri"/>
              </a:rPr>
              <a:t>üz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in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ayacak ö</a:t>
            </a:r>
            <a:r>
              <a:rPr sz="3200" spc="-1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el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nmı</a:t>
            </a:r>
            <a:r>
              <a:rPr sz="3200" spc="0" dirty="0">
                <a:latin typeface="Calibri"/>
                <a:cs typeface="Calibri"/>
              </a:rPr>
              <a:t>ş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u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ul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bili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1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u </a:t>
            </a:r>
            <a:r>
              <a:rPr sz="3200" spc="-4" dirty="0">
                <a:latin typeface="Calibri"/>
                <a:cs typeface="Calibri"/>
              </a:rPr>
              <a:t>mikt</a:t>
            </a:r>
            <a:r>
              <a:rPr sz="3200" spc="0" dirty="0">
                <a:latin typeface="Calibri"/>
                <a:cs typeface="Calibri"/>
              </a:rPr>
              <a:t>arı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nt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50" dirty="0">
                <a:latin typeface="Calibri"/>
                <a:cs typeface="Calibri"/>
              </a:rPr>
              <a:t>o</a:t>
            </a:r>
            <a:r>
              <a:rPr sz="3200" spc="0" dirty="0">
                <a:latin typeface="Calibri"/>
                <a:cs typeface="Calibri"/>
              </a:rPr>
              <a:t>l e</a:t>
            </a:r>
            <a:r>
              <a:rPr sz="3200" spc="-4" dirty="0">
                <a:latin typeface="Calibri"/>
                <a:cs typeface="Calibri"/>
              </a:rPr>
              <a:t>dilm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</a:t>
            </a:r>
            <a:r>
              <a:rPr sz="3200" spc="0" dirty="0">
                <a:latin typeface="Calibri"/>
                <a:cs typeface="Calibri"/>
              </a:rPr>
              <a:t>, a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ldık</a:t>
            </a:r>
            <a:r>
              <a:rPr sz="3200" spc="0" dirty="0">
                <a:latin typeface="Calibri"/>
                <a:cs typeface="Calibri"/>
              </a:rPr>
              <a:t>ça 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e</a:t>
            </a:r>
            <a:r>
              <a:rPr sz="3200" spc="-4" dirty="0">
                <a:latin typeface="Calibri"/>
                <a:cs typeface="Calibri"/>
              </a:rPr>
              <a:t>dilm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lidi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sının</a:t>
            </a:r>
            <a:r>
              <a:rPr sz="3200" spc="0" dirty="0">
                <a:latin typeface="Calibri"/>
                <a:cs typeface="Calibri"/>
              </a:rPr>
              <a:t>,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em ora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%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3</a:t>
            </a:r>
            <a:r>
              <a:rPr sz="3200" spc="19" dirty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r>
              <a:rPr sz="3200" spc="4" dirty="0">
                <a:solidFill>
                  <a:srgbClr val="FF0000"/>
                </a:solidFill>
                <a:latin typeface="Calibri"/>
                <a:cs typeface="Calibri"/>
              </a:rPr>
              <a:t>-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6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0 </a:t>
            </a:r>
            <a:r>
              <a:rPr sz="3200" spc="0" dirty="0">
                <a:latin typeface="Calibri"/>
                <a:cs typeface="Calibri"/>
              </a:rPr>
              <a:t>ara</a:t>
            </a:r>
            <a:r>
              <a:rPr sz="3200" spc="-4" dirty="0">
                <a:latin typeface="Calibri"/>
                <a:cs typeface="Calibri"/>
              </a:rPr>
              <a:t>sı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6872595" cy="14244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11775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G</a:t>
            </a:r>
            <a:r>
              <a:rPr sz="4800" spc="0" baseline="3413" dirty="0">
                <a:latin typeface="Calibri"/>
                <a:cs typeface="Calibri"/>
              </a:rPr>
              <a:t>ere</a:t>
            </a:r>
            <a:r>
              <a:rPr sz="4800" spc="-4" baseline="3413" dirty="0">
                <a:latin typeface="Calibri"/>
                <a:cs typeface="Calibri"/>
              </a:rPr>
              <a:t>kl</a:t>
            </a:r>
            <a:r>
              <a:rPr sz="4800" spc="0" baseline="3413" dirty="0">
                <a:latin typeface="Calibri"/>
                <a:cs typeface="Calibri"/>
              </a:rPr>
              <a:t>i </a:t>
            </a:r>
            <a:r>
              <a:rPr sz="4800" spc="4" baseline="3413" dirty="0">
                <a:latin typeface="Calibri"/>
                <a:cs typeface="Calibri"/>
              </a:rPr>
              <a:t>d</a:t>
            </a:r>
            <a:r>
              <a:rPr sz="4800" spc="-4" baseline="3413" dirty="0">
                <a:latin typeface="Calibri"/>
                <a:cs typeface="Calibri"/>
              </a:rPr>
              <a:t>u</a:t>
            </a:r>
            <a:r>
              <a:rPr sz="4800" spc="0" baseline="3413" dirty="0">
                <a:latin typeface="Calibri"/>
                <a:cs typeface="Calibri"/>
              </a:rPr>
              <a:t>r</a:t>
            </a:r>
            <a:r>
              <a:rPr sz="4800" spc="-4" baseline="3413" dirty="0">
                <a:latin typeface="Calibri"/>
                <a:cs typeface="Calibri"/>
              </a:rPr>
              <a:t>uml</a:t>
            </a:r>
            <a:r>
              <a:rPr sz="4800" spc="0" baseline="3413" dirty="0">
                <a:latin typeface="Calibri"/>
                <a:cs typeface="Calibri"/>
              </a:rPr>
              <a:t>ar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24" baseline="3413" dirty="0">
                <a:latin typeface="Calibri"/>
                <a:cs typeface="Calibri"/>
              </a:rPr>
              <a:t>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</a:t>
            </a:r>
            <a:r>
              <a:rPr sz="4800" spc="4" baseline="3413" dirty="0">
                <a:latin typeface="Calibri"/>
                <a:cs typeface="Calibri"/>
              </a:rPr>
              <a:t>ı</a:t>
            </a:r>
            <a:r>
              <a:rPr sz="4800" spc="0" baseline="3413" dirty="0">
                <a:latin typeface="Calibri"/>
                <a:cs typeface="Calibri"/>
              </a:rPr>
              <a:t>n </a:t>
            </a:r>
            <a:r>
              <a:rPr sz="4800" spc="-4" baseline="3413" dirty="0">
                <a:latin typeface="Calibri"/>
                <a:cs typeface="Calibri"/>
              </a:rPr>
              <a:t>s</a:t>
            </a:r>
            <a:r>
              <a:rPr sz="4800" spc="0" baseline="3413" dirty="0">
                <a:latin typeface="Calibri"/>
                <a:cs typeface="Calibri"/>
              </a:rPr>
              <a:t>o</a:t>
            </a:r>
            <a:r>
              <a:rPr sz="4800" spc="-4" baseline="3413" dirty="0">
                <a:latin typeface="Calibri"/>
                <a:cs typeface="Calibri"/>
              </a:rPr>
              <a:t>lud</a:t>
            </a:r>
            <a:r>
              <a:rPr sz="4800" spc="4" baseline="3413" dirty="0">
                <a:latin typeface="Calibri"/>
                <a:cs typeface="Calibri"/>
              </a:rPr>
              <a:t>uğ</a:t>
            </a:r>
            <a:r>
              <a:rPr sz="4800" spc="0" baseline="3413" dirty="0">
                <a:latin typeface="Calibri"/>
                <a:cs typeface="Calibri"/>
              </a:rPr>
              <a:t>u</a:t>
            </a:r>
            <a:endParaRPr sz="3200" dirty="0">
              <a:latin typeface="Calibri"/>
              <a:cs typeface="Calibri"/>
            </a:endParaRPr>
          </a:p>
          <a:p>
            <a:pPr marL="12700" marR="61036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nı</a:t>
            </a:r>
            <a:r>
              <a:rPr sz="4800" spc="0" baseline="1706" dirty="0">
                <a:latin typeface="Calibri"/>
                <a:cs typeface="Calibri"/>
              </a:rPr>
              <a:t>n 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i ö</a:t>
            </a:r>
            <a:r>
              <a:rPr sz="4800" spc="-4" baseline="1706" dirty="0">
                <a:latin typeface="Calibri"/>
                <a:cs typeface="Calibri"/>
              </a:rPr>
              <a:t>z</a:t>
            </a:r>
            <a:r>
              <a:rPr sz="4800" spc="0" baseline="1706" dirty="0">
                <a:latin typeface="Calibri"/>
                <a:cs typeface="Calibri"/>
              </a:rPr>
              <a:t>el c</a:t>
            </a:r>
            <a:r>
              <a:rPr sz="4800" spc="-4" baseline="1706" dirty="0">
                <a:latin typeface="Calibri"/>
                <a:cs typeface="Calibri"/>
              </a:rPr>
              <a:t>ih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zl</a:t>
            </a:r>
            <a:r>
              <a:rPr sz="4800" spc="0" baseline="1706" dirty="0">
                <a:latin typeface="Calibri"/>
                <a:cs typeface="Calibri"/>
              </a:rPr>
              <a:t>ar</a:t>
            </a:r>
            <a:r>
              <a:rPr sz="4800" spc="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tı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ıl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.</a:t>
            </a:r>
            <a:r>
              <a:rPr sz="3200" spc="0" dirty="0">
                <a:latin typeface="Calibri"/>
                <a:cs typeface="Calibri"/>
              </a:rPr>
              <a:t>(</a:t>
            </a:r>
            <a:r>
              <a:rPr sz="3200" spc="-4" dirty="0">
                <a:latin typeface="Calibri"/>
                <a:cs typeface="Calibri"/>
              </a:rPr>
              <a:t>buh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kin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50" dirty="0">
                <a:latin typeface="Calibri"/>
                <a:cs typeface="Calibri"/>
              </a:rPr>
              <a:t>i</a:t>
            </a:r>
            <a:r>
              <a:rPr sz="3200" spc="4" dirty="0">
                <a:latin typeface="Calibri"/>
                <a:cs typeface="Calibri"/>
              </a:rPr>
              <a:t>-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ndi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c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)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8901B41A-5A1E-449B-8BF1-E39D65001777}"/>
              </a:ext>
            </a:extLst>
          </p:cNvPr>
          <p:cNvSpPr/>
          <p:nvPr/>
        </p:nvSpPr>
        <p:spPr>
          <a:xfrm>
            <a:off x="2298700" y="2946400"/>
            <a:ext cx="4648200" cy="16764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/>
              <a:t>ISI: 18-22 derece</a:t>
            </a:r>
          </a:p>
          <a:p>
            <a:pPr algn="ctr"/>
            <a:r>
              <a:rPr lang="tr-TR" sz="4000" dirty="0"/>
              <a:t>NEM: %30-60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1731263" y="1193291"/>
            <a:ext cx="7949183" cy="509015"/>
          </a:xfrm>
          <a:custGeom>
            <a:avLst/>
            <a:gdLst/>
            <a:ahLst/>
            <a:cxnLst/>
            <a:rect l="l" t="t" r="r" b="b"/>
            <a:pathLst>
              <a:path w="7949183" h="509015">
                <a:moveTo>
                  <a:pt x="0" y="509015"/>
                </a:moveTo>
                <a:lnTo>
                  <a:pt x="7949183" y="509015"/>
                </a:lnTo>
                <a:lnTo>
                  <a:pt x="7949183" y="0"/>
                </a:lnTo>
                <a:lnTo>
                  <a:pt x="0" y="0"/>
                </a:lnTo>
                <a:lnTo>
                  <a:pt x="0" y="5090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1674875" y="1136268"/>
            <a:ext cx="54863" cy="56133"/>
          </a:xfrm>
          <a:custGeom>
            <a:avLst/>
            <a:gdLst/>
            <a:ahLst/>
            <a:cxnLst/>
            <a:rect l="l" t="t" r="r" b="b"/>
            <a:pathLst>
              <a:path w="54863" h="56133">
                <a:moveTo>
                  <a:pt x="0" y="56133"/>
                </a:moveTo>
                <a:lnTo>
                  <a:pt x="54863" y="56133"/>
                </a:lnTo>
                <a:lnTo>
                  <a:pt x="5486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674875" y="1136268"/>
            <a:ext cx="54863" cy="56133"/>
          </a:xfrm>
          <a:custGeom>
            <a:avLst/>
            <a:gdLst/>
            <a:ahLst/>
            <a:cxnLst/>
            <a:rect l="l" t="t" r="r" b="b"/>
            <a:pathLst>
              <a:path w="54863" h="56133">
                <a:moveTo>
                  <a:pt x="0" y="56133"/>
                </a:moveTo>
                <a:lnTo>
                  <a:pt x="54863" y="56133"/>
                </a:lnTo>
                <a:lnTo>
                  <a:pt x="5486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731263" y="1136268"/>
            <a:ext cx="7949183" cy="56133"/>
          </a:xfrm>
          <a:custGeom>
            <a:avLst/>
            <a:gdLst/>
            <a:ahLst/>
            <a:cxnLst/>
            <a:rect l="l" t="t" r="r" b="b"/>
            <a:pathLst>
              <a:path w="7949183" h="56133">
                <a:moveTo>
                  <a:pt x="0" y="56133"/>
                </a:moveTo>
                <a:lnTo>
                  <a:pt x="7949183" y="56133"/>
                </a:lnTo>
                <a:lnTo>
                  <a:pt x="794918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9681971" y="1136268"/>
            <a:ext cx="54864" cy="56133"/>
          </a:xfrm>
          <a:custGeom>
            <a:avLst/>
            <a:gdLst/>
            <a:ahLst/>
            <a:cxnLst/>
            <a:rect l="l" t="t" r="r" b="b"/>
            <a:pathLst>
              <a:path w="54864" h="56133">
                <a:moveTo>
                  <a:pt x="0" y="56133"/>
                </a:moveTo>
                <a:lnTo>
                  <a:pt x="54864" y="56133"/>
                </a:lnTo>
                <a:lnTo>
                  <a:pt x="54864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9681971" y="1136268"/>
            <a:ext cx="54864" cy="56133"/>
          </a:xfrm>
          <a:custGeom>
            <a:avLst/>
            <a:gdLst/>
            <a:ahLst/>
            <a:cxnLst/>
            <a:rect l="l" t="t" r="r" b="b"/>
            <a:pathLst>
              <a:path w="54864" h="56133">
                <a:moveTo>
                  <a:pt x="0" y="56133"/>
                </a:moveTo>
                <a:lnTo>
                  <a:pt x="54864" y="56133"/>
                </a:lnTo>
                <a:lnTo>
                  <a:pt x="54864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702307" y="1193291"/>
            <a:ext cx="0" cy="509015"/>
          </a:xfrm>
          <a:custGeom>
            <a:avLst/>
            <a:gdLst/>
            <a:ahLst/>
            <a:cxnLst/>
            <a:rect l="l" t="t" r="r" b="b"/>
            <a:pathLst>
              <a:path h="509015">
                <a:moveTo>
                  <a:pt x="0" y="0"/>
                </a:moveTo>
                <a:lnTo>
                  <a:pt x="0" y="509015"/>
                </a:lnTo>
              </a:path>
            </a:pathLst>
          </a:custGeom>
          <a:ln w="56133">
            <a:solidFill>
              <a:srgbClr val="00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9737724" y="1193291"/>
            <a:ext cx="56134" cy="509015"/>
          </a:xfrm>
          <a:custGeom>
            <a:avLst/>
            <a:gdLst/>
            <a:ahLst/>
            <a:cxnLst/>
            <a:rect l="l" t="t" r="r" b="b"/>
            <a:pathLst>
              <a:path w="56134" h="509015">
                <a:moveTo>
                  <a:pt x="0" y="509015"/>
                </a:moveTo>
                <a:lnTo>
                  <a:pt x="56134" y="509015"/>
                </a:lnTo>
                <a:lnTo>
                  <a:pt x="56134" y="0"/>
                </a:lnTo>
                <a:lnTo>
                  <a:pt x="0" y="0"/>
                </a:lnTo>
                <a:lnTo>
                  <a:pt x="0" y="5090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9681336" y="1193291"/>
            <a:ext cx="56134" cy="509015"/>
          </a:xfrm>
          <a:custGeom>
            <a:avLst/>
            <a:gdLst/>
            <a:ahLst/>
            <a:cxnLst/>
            <a:rect l="l" t="t" r="r" b="b"/>
            <a:pathLst>
              <a:path w="56134" h="509015">
                <a:moveTo>
                  <a:pt x="0" y="509015"/>
                </a:moveTo>
                <a:lnTo>
                  <a:pt x="56134" y="509015"/>
                </a:lnTo>
                <a:lnTo>
                  <a:pt x="56134" y="0"/>
                </a:lnTo>
                <a:lnTo>
                  <a:pt x="0" y="0"/>
                </a:lnTo>
                <a:lnTo>
                  <a:pt x="0" y="50901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1731263" y="1703831"/>
            <a:ext cx="7949183" cy="507491"/>
          </a:xfrm>
          <a:custGeom>
            <a:avLst/>
            <a:gdLst/>
            <a:ahLst/>
            <a:cxnLst/>
            <a:rect l="l" t="t" r="r" b="b"/>
            <a:pathLst>
              <a:path w="7949183" h="507491">
                <a:moveTo>
                  <a:pt x="0" y="507491"/>
                </a:moveTo>
                <a:lnTo>
                  <a:pt x="7949183" y="507491"/>
                </a:lnTo>
                <a:lnTo>
                  <a:pt x="7949183" y="0"/>
                </a:lnTo>
                <a:lnTo>
                  <a:pt x="0" y="0"/>
                </a:lnTo>
                <a:lnTo>
                  <a:pt x="0" y="5074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1674875" y="2212212"/>
            <a:ext cx="54863" cy="56133"/>
          </a:xfrm>
          <a:custGeom>
            <a:avLst/>
            <a:gdLst/>
            <a:ahLst/>
            <a:cxnLst/>
            <a:rect l="l" t="t" r="r" b="b"/>
            <a:pathLst>
              <a:path w="54863" h="56133">
                <a:moveTo>
                  <a:pt x="0" y="56133"/>
                </a:moveTo>
                <a:lnTo>
                  <a:pt x="54863" y="56133"/>
                </a:lnTo>
                <a:lnTo>
                  <a:pt x="5486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1674875" y="2212212"/>
            <a:ext cx="54863" cy="56133"/>
          </a:xfrm>
          <a:custGeom>
            <a:avLst/>
            <a:gdLst/>
            <a:ahLst/>
            <a:cxnLst/>
            <a:rect l="l" t="t" r="r" b="b"/>
            <a:pathLst>
              <a:path w="54863" h="56133">
                <a:moveTo>
                  <a:pt x="0" y="56133"/>
                </a:moveTo>
                <a:lnTo>
                  <a:pt x="54863" y="56133"/>
                </a:lnTo>
                <a:lnTo>
                  <a:pt x="5486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1731263" y="2268600"/>
            <a:ext cx="7949183" cy="56133"/>
          </a:xfrm>
          <a:custGeom>
            <a:avLst/>
            <a:gdLst/>
            <a:ahLst/>
            <a:cxnLst/>
            <a:rect l="l" t="t" r="r" b="b"/>
            <a:pathLst>
              <a:path w="7949183" h="56133">
                <a:moveTo>
                  <a:pt x="0" y="56133"/>
                </a:moveTo>
                <a:lnTo>
                  <a:pt x="7949183" y="56133"/>
                </a:lnTo>
                <a:lnTo>
                  <a:pt x="794918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1731263" y="2212212"/>
            <a:ext cx="7949183" cy="56133"/>
          </a:xfrm>
          <a:custGeom>
            <a:avLst/>
            <a:gdLst/>
            <a:ahLst/>
            <a:cxnLst/>
            <a:rect l="l" t="t" r="r" b="b"/>
            <a:pathLst>
              <a:path w="7949183" h="56133">
                <a:moveTo>
                  <a:pt x="0" y="56133"/>
                </a:moveTo>
                <a:lnTo>
                  <a:pt x="7949183" y="56133"/>
                </a:lnTo>
                <a:lnTo>
                  <a:pt x="794918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9765791" y="2212847"/>
            <a:ext cx="0" cy="111251"/>
          </a:xfrm>
          <a:custGeom>
            <a:avLst/>
            <a:gdLst/>
            <a:ahLst/>
            <a:cxnLst/>
            <a:rect l="l" t="t" r="r" b="b"/>
            <a:pathLst>
              <a:path h="111251">
                <a:moveTo>
                  <a:pt x="0" y="0"/>
                </a:moveTo>
                <a:lnTo>
                  <a:pt x="0" y="111251"/>
                </a:lnTo>
              </a:path>
            </a:pathLst>
          </a:custGeom>
          <a:ln w="561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9681971" y="2296667"/>
            <a:ext cx="111251" cy="0"/>
          </a:xfrm>
          <a:custGeom>
            <a:avLst/>
            <a:gdLst/>
            <a:ahLst/>
            <a:cxnLst/>
            <a:rect l="l" t="t" r="r" b="b"/>
            <a:pathLst>
              <a:path w="111251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561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9681971" y="2212212"/>
            <a:ext cx="54864" cy="56133"/>
          </a:xfrm>
          <a:custGeom>
            <a:avLst/>
            <a:gdLst/>
            <a:ahLst/>
            <a:cxnLst/>
            <a:rect l="l" t="t" r="r" b="b"/>
            <a:pathLst>
              <a:path w="54864" h="56133">
                <a:moveTo>
                  <a:pt x="0" y="56133"/>
                </a:moveTo>
                <a:lnTo>
                  <a:pt x="54864" y="56133"/>
                </a:lnTo>
                <a:lnTo>
                  <a:pt x="54864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9681971" y="2212212"/>
            <a:ext cx="54864" cy="56133"/>
          </a:xfrm>
          <a:custGeom>
            <a:avLst/>
            <a:gdLst/>
            <a:ahLst/>
            <a:cxnLst/>
            <a:rect l="l" t="t" r="r" b="b"/>
            <a:pathLst>
              <a:path w="54864" h="56133">
                <a:moveTo>
                  <a:pt x="0" y="56133"/>
                </a:moveTo>
                <a:lnTo>
                  <a:pt x="54864" y="56133"/>
                </a:lnTo>
                <a:lnTo>
                  <a:pt x="54864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1702307" y="1703831"/>
            <a:ext cx="0" cy="507491"/>
          </a:xfrm>
          <a:custGeom>
            <a:avLst/>
            <a:gdLst/>
            <a:ahLst/>
            <a:cxnLst/>
            <a:rect l="l" t="t" r="r" b="b"/>
            <a:pathLst>
              <a:path h="507491">
                <a:moveTo>
                  <a:pt x="0" y="0"/>
                </a:moveTo>
                <a:lnTo>
                  <a:pt x="0" y="507491"/>
                </a:lnTo>
              </a:path>
            </a:pathLst>
          </a:custGeom>
          <a:ln w="56133">
            <a:solidFill>
              <a:srgbClr val="00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9737724" y="1703831"/>
            <a:ext cx="56134" cy="507491"/>
          </a:xfrm>
          <a:custGeom>
            <a:avLst/>
            <a:gdLst/>
            <a:ahLst/>
            <a:cxnLst/>
            <a:rect l="l" t="t" r="r" b="b"/>
            <a:pathLst>
              <a:path w="56134" h="507491">
                <a:moveTo>
                  <a:pt x="0" y="507491"/>
                </a:moveTo>
                <a:lnTo>
                  <a:pt x="56134" y="507491"/>
                </a:lnTo>
                <a:lnTo>
                  <a:pt x="56134" y="0"/>
                </a:lnTo>
                <a:lnTo>
                  <a:pt x="0" y="0"/>
                </a:lnTo>
                <a:lnTo>
                  <a:pt x="0" y="5074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9681336" y="1703831"/>
            <a:ext cx="56134" cy="507491"/>
          </a:xfrm>
          <a:custGeom>
            <a:avLst/>
            <a:gdLst/>
            <a:ahLst/>
            <a:cxnLst/>
            <a:rect l="l" t="t" r="r" b="b"/>
            <a:pathLst>
              <a:path w="56134" h="507491">
                <a:moveTo>
                  <a:pt x="0" y="507491"/>
                </a:moveTo>
                <a:lnTo>
                  <a:pt x="56134" y="507491"/>
                </a:lnTo>
                <a:lnTo>
                  <a:pt x="56134" y="0"/>
                </a:lnTo>
                <a:lnTo>
                  <a:pt x="0" y="0"/>
                </a:lnTo>
                <a:lnTo>
                  <a:pt x="0" y="507491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787144" y="2393315"/>
            <a:ext cx="7678909" cy="29133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 o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sınd</a:t>
            </a:r>
            <a:r>
              <a:rPr sz="4800" spc="0" baseline="3413" dirty="0">
                <a:latin typeface="Calibri"/>
                <a:cs typeface="Calibri"/>
              </a:rPr>
              <a:t>a,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er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 </a:t>
            </a:r>
            <a:r>
              <a:rPr sz="4800" spc="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ç</a:t>
            </a:r>
            <a:r>
              <a:rPr sz="4800" spc="-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n </a:t>
            </a:r>
            <a:r>
              <a:rPr sz="4800" spc="-4" baseline="3413" dirty="0">
                <a:latin typeface="Calibri"/>
                <a:cs typeface="Calibri"/>
              </a:rPr>
              <a:t>bi</a:t>
            </a:r>
            <a:r>
              <a:rPr sz="4800" spc="0" baseline="3413" dirty="0">
                <a:latin typeface="Calibri"/>
                <a:cs typeface="Calibri"/>
              </a:rPr>
              <a:t>r </a:t>
            </a:r>
            <a:r>
              <a:rPr sz="4800" spc="-4" baseline="3413" dirty="0">
                <a:latin typeface="Calibri"/>
                <a:cs typeface="Calibri"/>
              </a:rPr>
              <a:t>k</a:t>
            </a:r>
            <a:r>
              <a:rPr sz="4800" spc="14" baseline="3413" dirty="0">
                <a:latin typeface="Calibri"/>
                <a:cs typeface="Calibri"/>
              </a:rPr>
              <a:t>a</a:t>
            </a:r>
            <a:r>
              <a:rPr sz="4800" spc="0" baseline="3413" dirty="0">
                <a:latin typeface="Calibri"/>
                <a:cs typeface="Calibri"/>
              </a:rPr>
              <a:t>ryo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bulunu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9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yo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ı ya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aryo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-9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,</a:t>
            </a:r>
            <a:r>
              <a:rPr sz="3200" spc="-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ye</a:t>
            </a:r>
            <a:r>
              <a:rPr sz="3200" spc="-4" dirty="0">
                <a:latin typeface="Calibri"/>
                <a:cs typeface="Calibri"/>
              </a:rPr>
              <a:t>tişki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1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çoc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k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n e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a,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lı</a:t>
            </a:r>
            <a:r>
              <a:rPr sz="3200" spc="0" dirty="0">
                <a:latin typeface="Calibri"/>
                <a:cs typeface="Calibri"/>
              </a:rPr>
              <a:t>k 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ara</a:t>
            </a:r>
            <a:r>
              <a:rPr sz="3200" spc="-4" dirty="0">
                <a:latin typeface="Calibri"/>
                <a:cs typeface="Calibri"/>
              </a:rPr>
              <a:t>fın</a:t>
            </a:r>
            <a:r>
              <a:rPr sz="3200" spc="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an er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14" dirty="0">
                <a:latin typeface="Calibri"/>
                <a:cs typeface="Calibri"/>
              </a:rPr>
              <a:t>m</a:t>
            </a:r>
            <a:r>
              <a:rPr sz="3200" spc="-4" dirty="0">
                <a:latin typeface="Calibri"/>
                <a:cs typeface="Calibri"/>
              </a:rPr>
              <a:t>ik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ra</a:t>
            </a:r>
            <a:r>
              <a:rPr sz="3200" spc="-4" dirty="0">
                <a:latin typeface="Calibri"/>
                <a:cs typeface="Calibri"/>
              </a:rPr>
              <a:t>ti</a:t>
            </a:r>
            <a:r>
              <a:rPr sz="3200" spc="0" dirty="0">
                <a:latin typeface="Calibri"/>
                <a:cs typeface="Calibri"/>
              </a:rPr>
              <a:t>k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üv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1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i 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arak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nıl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bilm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lid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4875" y="1164780"/>
            <a:ext cx="56387" cy="1075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 dirty="0"/>
          </a:p>
        </p:txBody>
      </p:sp>
      <p:sp>
        <p:nvSpPr>
          <p:cNvPr id="3" name="object 3"/>
          <p:cNvSpPr txBox="1"/>
          <p:nvPr/>
        </p:nvSpPr>
        <p:spPr>
          <a:xfrm>
            <a:off x="1731263" y="1164780"/>
            <a:ext cx="7949183" cy="1075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80" marR="1446816" indent="457200">
              <a:lnSpc>
                <a:spcPct val="102233"/>
              </a:lnSpc>
              <a:spcBef>
                <a:spcPts val="320"/>
              </a:spcBef>
            </a:pP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1.2.H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3200" b="1" spc="9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200" b="1" spc="4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3200" b="1" spc="-14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200" b="1" spc="39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200" b="1" spc="-9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ASI GE</a:t>
            </a: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EKEN EŞ</a:t>
            </a:r>
            <a:r>
              <a:rPr sz="3200" b="1" spc="4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b="1" spc="-9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AR VE </a:t>
            </a: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Ö</a:t>
            </a:r>
            <a:r>
              <a:rPr sz="3200" b="1" spc="4" dirty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ELLİKL</a:t>
            </a:r>
            <a:r>
              <a:rPr sz="3200" b="1" spc="19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İ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680447" y="1164780"/>
            <a:ext cx="85344" cy="1075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89100" y="584200"/>
            <a:ext cx="8458200" cy="7086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 </a:t>
            </a:r>
            <a:r>
              <a:rPr sz="4800" spc="-4" baseline="3413" dirty="0" err="1">
                <a:latin typeface="Calibri"/>
                <a:cs typeface="Calibri"/>
              </a:rPr>
              <a:t>k</a:t>
            </a:r>
            <a:r>
              <a:rPr sz="4800" spc="0" baseline="3413" dirty="0" err="1">
                <a:latin typeface="Calibri"/>
                <a:cs typeface="Calibri"/>
              </a:rPr>
              <a:t>a</a:t>
            </a:r>
            <a:r>
              <a:rPr sz="4800" spc="9" baseline="3413" dirty="0" err="1">
                <a:latin typeface="Calibri"/>
                <a:cs typeface="Calibri"/>
              </a:rPr>
              <a:t>r</a:t>
            </a:r>
            <a:r>
              <a:rPr sz="4800" spc="0" baseline="3413" dirty="0" err="1">
                <a:latin typeface="Calibri"/>
                <a:cs typeface="Calibri"/>
              </a:rPr>
              <a:t>yo</a:t>
            </a:r>
            <a:r>
              <a:rPr sz="4800" spc="-4" baseline="3413" dirty="0" err="1">
                <a:latin typeface="Calibri"/>
                <a:cs typeface="Calibri"/>
              </a:rPr>
              <a:t>l</a:t>
            </a:r>
            <a:r>
              <a:rPr sz="4800" spc="0" baseline="3413" dirty="0" err="1">
                <a:latin typeface="Calibri"/>
                <a:cs typeface="Calibri"/>
              </a:rPr>
              <a:t>a</a:t>
            </a:r>
            <a:r>
              <a:rPr sz="4800" spc="-4" baseline="3413" dirty="0" err="1">
                <a:latin typeface="Calibri"/>
                <a:cs typeface="Calibri"/>
              </a:rPr>
              <a:t>sı</a:t>
            </a:r>
            <a:r>
              <a:rPr lang="tr-TR" sz="4800" baseline="3413" dirty="0">
                <a:latin typeface="Calibri"/>
                <a:cs typeface="Calibri"/>
              </a:rPr>
              <a:t>:</a:t>
            </a:r>
          </a:p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lang="tr-TR" sz="4800" spc="0" baseline="3413" dirty="0">
                <a:latin typeface="Calibri"/>
                <a:cs typeface="Calibri"/>
              </a:rPr>
              <a:t>1-</a:t>
            </a:r>
            <a:r>
              <a:rPr sz="4800" spc="0" baseline="3413" dirty="0">
                <a:latin typeface="Calibri"/>
                <a:cs typeface="Calibri"/>
              </a:rPr>
              <a:t> </a:t>
            </a:r>
            <a:r>
              <a:rPr sz="4800" spc="14" baseline="3413" dirty="0">
                <a:latin typeface="Calibri"/>
                <a:cs typeface="Calibri"/>
              </a:rPr>
              <a:t>h</a:t>
            </a:r>
            <a:r>
              <a:rPr sz="4800" spc="-9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aya </a:t>
            </a:r>
            <a:r>
              <a:rPr sz="4800" spc="-4" baseline="3413" dirty="0" err="1">
                <a:latin typeface="Calibri"/>
                <a:cs typeface="Calibri"/>
              </a:rPr>
              <a:t>p</a:t>
            </a:r>
            <a:r>
              <a:rPr sz="4800" spc="0" baseline="3413" dirty="0" err="1">
                <a:latin typeface="Calibri"/>
                <a:cs typeface="Calibri"/>
              </a:rPr>
              <a:t>o</a:t>
            </a:r>
            <a:r>
              <a:rPr sz="4800" spc="-4" baseline="3413" dirty="0" err="1">
                <a:latin typeface="Calibri"/>
                <a:cs typeface="Calibri"/>
              </a:rPr>
              <a:t>zis</a:t>
            </a:r>
            <a:r>
              <a:rPr sz="4800" spc="0" baseline="3413" dirty="0" err="1">
                <a:latin typeface="Calibri"/>
                <a:cs typeface="Calibri"/>
              </a:rPr>
              <a:t>yon</a:t>
            </a:r>
            <a:r>
              <a:rPr sz="4800" spc="0" baseline="3413" dirty="0">
                <a:latin typeface="Calibri"/>
                <a:cs typeface="Calibri"/>
              </a:rPr>
              <a:t> </a:t>
            </a:r>
            <a:r>
              <a:rPr sz="4800" spc="4" baseline="3413" dirty="0" err="1">
                <a:latin typeface="Calibri"/>
                <a:cs typeface="Calibri"/>
              </a:rPr>
              <a:t>v</a:t>
            </a:r>
            <a:r>
              <a:rPr sz="4800" spc="0" baseline="3413" dirty="0" err="1">
                <a:latin typeface="Calibri"/>
                <a:cs typeface="Calibri"/>
              </a:rPr>
              <a:t>e</a:t>
            </a:r>
            <a:r>
              <a:rPr sz="4800" spc="-14" baseline="3413" dirty="0" err="1">
                <a:latin typeface="Calibri"/>
                <a:cs typeface="Calibri"/>
              </a:rPr>
              <a:t>r</a:t>
            </a:r>
            <a:r>
              <a:rPr sz="4800" spc="-4" baseline="3413" dirty="0" err="1">
                <a:latin typeface="Calibri"/>
                <a:cs typeface="Calibri"/>
              </a:rPr>
              <a:t>m</a:t>
            </a:r>
            <a:r>
              <a:rPr sz="4800" spc="0" baseline="3413" dirty="0" err="1">
                <a:latin typeface="Calibri"/>
                <a:cs typeface="Calibri"/>
              </a:rPr>
              <a:t>eye</a:t>
            </a:r>
            <a:r>
              <a:rPr lang="tr-TR" sz="4800" spc="0" baseline="3413" dirty="0">
                <a:latin typeface="Calibri"/>
                <a:cs typeface="Calibri"/>
              </a:rPr>
              <a:t>  </a:t>
            </a:r>
            <a:r>
              <a:rPr sz="4800" spc="-4" baseline="1706" dirty="0" err="1">
                <a:latin typeface="Calibri"/>
                <a:cs typeface="Calibri"/>
              </a:rPr>
              <a:t>u</a:t>
            </a:r>
            <a:r>
              <a:rPr sz="4800" spc="0" baseline="1706" dirty="0" err="1">
                <a:latin typeface="Calibri"/>
                <a:cs typeface="Calibri"/>
              </a:rPr>
              <a:t>y</a:t>
            </a:r>
            <a:r>
              <a:rPr sz="4800" spc="4" baseline="1706" dirty="0" err="1">
                <a:latin typeface="Calibri"/>
                <a:cs typeface="Calibri"/>
              </a:rPr>
              <a:t>g</a:t>
            </a:r>
            <a:r>
              <a:rPr sz="4800" spc="-4" baseline="1706" dirty="0" err="1">
                <a:latin typeface="Calibri"/>
                <a:cs typeface="Calibri"/>
              </a:rPr>
              <a:t>un</a:t>
            </a:r>
            <a:r>
              <a:rPr sz="4800" spc="0" baseline="1706" dirty="0">
                <a:latin typeface="Calibri"/>
                <a:cs typeface="Calibri"/>
              </a:rPr>
              <a:t>, </a:t>
            </a:r>
            <a:endParaRPr lang="tr-TR" sz="4800" spc="0" baseline="1706" dirty="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lang="tr-TR" sz="4800" baseline="1706" dirty="0">
                <a:latin typeface="Calibri"/>
                <a:cs typeface="Calibri"/>
              </a:rPr>
              <a:t>2-</a:t>
            </a:r>
            <a:r>
              <a:rPr sz="4800" spc="-9" baseline="1706" dirty="0" err="1">
                <a:latin typeface="Calibri"/>
                <a:cs typeface="Calibri"/>
              </a:rPr>
              <a:t>a</a:t>
            </a:r>
            <a:r>
              <a:rPr sz="4800" spc="0" baseline="1706" dirty="0" err="1">
                <a:latin typeface="Calibri"/>
                <a:cs typeface="Calibri"/>
              </a:rPr>
              <a:t>yak</a:t>
            </a:r>
            <a:r>
              <a:rPr sz="4800" spc="0" baseline="1706" dirty="0">
                <a:latin typeface="Calibri"/>
                <a:cs typeface="Calibri"/>
              </a:rPr>
              <a:t> 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e </a:t>
            </a:r>
            <a:r>
              <a:rPr sz="4800" spc="-4" baseline="1706" dirty="0">
                <a:latin typeface="Calibri"/>
                <a:cs typeface="Calibri"/>
              </a:rPr>
              <a:t>b</a:t>
            </a:r>
            <a:r>
              <a:rPr sz="4800" spc="-9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şu</a:t>
            </a:r>
            <a:r>
              <a:rPr sz="4800" spc="0" baseline="1706" dirty="0">
                <a:latin typeface="Calibri"/>
                <a:cs typeface="Calibri"/>
              </a:rPr>
              <a:t>cu </a:t>
            </a:r>
            <a:r>
              <a:rPr sz="4800" spc="-4" baseline="1706" dirty="0">
                <a:latin typeface="Calibri"/>
                <a:cs typeface="Calibri"/>
              </a:rPr>
              <a:t>ist</a:t>
            </a:r>
            <a:r>
              <a:rPr sz="4800" spc="14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ndi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-4" baseline="1706" dirty="0">
                <a:latin typeface="Calibri"/>
                <a:cs typeface="Calibri"/>
              </a:rPr>
              <a:t>ind</a:t>
            </a:r>
            <a:r>
              <a:rPr sz="4800" spc="0" baseline="1706" dirty="0">
                <a:latin typeface="Calibri"/>
                <a:cs typeface="Calibri"/>
              </a:rPr>
              <a:t>e y</a:t>
            </a:r>
            <a:r>
              <a:rPr sz="4800" spc="-4" baseline="1706" dirty="0">
                <a:latin typeface="Calibri"/>
                <a:cs typeface="Calibri"/>
              </a:rPr>
              <a:t>üks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ltil</a:t>
            </a:r>
            <a:r>
              <a:rPr sz="4800" spc="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p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ça</a:t>
            </a:r>
            <a:r>
              <a:rPr sz="3200" spc="-4" dirty="0">
                <a:latin typeface="Calibri"/>
                <a:cs typeface="Calibri"/>
              </a:rPr>
              <a:t>ltıl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bil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, </a:t>
            </a:r>
            <a:endParaRPr lang="tr-TR" sz="3200" spc="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lang="tr-TR" sz="3200" dirty="0">
                <a:latin typeface="Calibri"/>
                <a:cs typeface="Calibri"/>
              </a:rPr>
              <a:t>3-</a:t>
            </a:r>
            <a:r>
              <a:rPr sz="3200" spc="0" dirty="0" err="1">
                <a:latin typeface="Calibri"/>
                <a:cs typeface="Calibri"/>
              </a:rPr>
              <a:t>aya</a:t>
            </a:r>
            <a:r>
              <a:rPr sz="3200" spc="-14" dirty="0" err="1">
                <a:latin typeface="Calibri"/>
                <a:cs typeface="Calibri"/>
              </a:rPr>
              <a:t>k</a:t>
            </a:r>
            <a:r>
              <a:rPr sz="3200" spc="-4" dirty="0" err="1">
                <a:latin typeface="Calibri"/>
                <a:cs typeface="Calibri"/>
              </a:rPr>
              <a:t>l</a:t>
            </a:r>
            <a:r>
              <a:rPr sz="3200" spc="0" dirty="0" err="1">
                <a:latin typeface="Calibri"/>
                <a:cs typeface="Calibri"/>
              </a:rPr>
              <a:t>arı</a:t>
            </a:r>
            <a:r>
              <a:rPr sz="3200" spc="0" dirty="0">
                <a:latin typeface="Calibri"/>
                <a:cs typeface="Calibri"/>
              </a:rPr>
              <a:t>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ere</a:t>
            </a:r>
            <a:r>
              <a:rPr sz="3200" spc="-4" dirty="0">
                <a:latin typeface="Calibri"/>
                <a:cs typeface="Calibri"/>
              </a:rPr>
              <a:t>kti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ind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are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et e</a:t>
            </a:r>
            <a:r>
              <a:rPr sz="3200" spc="-4" dirty="0">
                <a:latin typeface="Calibri"/>
                <a:cs typeface="Calibri"/>
              </a:rPr>
              <a:t>tti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kilitl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ö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lli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in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 err="1">
                <a:latin typeface="Calibri"/>
                <a:cs typeface="Calibri"/>
              </a:rPr>
              <a:t>s</a:t>
            </a:r>
            <a:r>
              <a:rPr sz="3200" spc="0" dirty="0" err="1">
                <a:latin typeface="Calibri"/>
                <a:cs typeface="Calibri"/>
              </a:rPr>
              <a:t>a</a:t>
            </a:r>
            <a:r>
              <a:rPr sz="3200" spc="-4" dirty="0" err="1">
                <a:latin typeface="Calibri"/>
                <a:cs typeface="Calibri"/>
              </a:rPr>
              <a:t>hi</a:t>
            </a:r>
            <a:r>
              <a:rPr sz="3200" spc="0" dirty="0" err="1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 </a:t>
            </a:r>
            <a:endParaRPr lang="tr-TR" sz="3200" spc="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lang="tr-TR" sz="3200" dirty="0">
                <a:latin typeface="Calibri"/>
                <a:cs typeface="Calibri"/>
              </a:rPr>
              <a:t>4-</a:t>
            </a:r>
            <a:r>
              <a:rPr sz="3200" spc="-4" dirty="0" err="1">
                <a:latin typeface="Calibri"/>
                <a:cs typeface="Calibri"/>
              </a:rPr>
              <a:t>t</a:t>
            </a:r>
            <a:r>
              <a:rPr sz="3200" spc="0" dirty="0" err="1">
                <a:latin typeface="Calibri"/>
                <a:cs typeface="Calibri"/>
              </a:rPr>
              <a:t>e</a:t>
            </a:r>
            <a:r>
              <a:rPr sz="3200" spc="-4" dirty="0" err="1">
                <a:latin typeface="Calibri"/>
                <a:cs typeface="Calibri"/>
              </a:rPr>
              <a:t>k</a:t>
            </a:r>
            <a:r>
              <a:rPr sz="3200" spc="0" dirty="0" err="1">
                <a:latin typeface="Calibri"/>
                <a:cs typeface="Calibri"/>
              </a:rPr>
              <a:t>er</a:t>
            </a:r>
            <a:r>
              <a:rPr sz="3200" spc="-4" dirty="0" err="1">
                <a:latin typeface="Calibri"/>
                <a:cs typeface="Calibri"/>
              </a:rPr>
              <a:t>l</a:t>
            </a:r>
            <a:r>
              <a:rPr sz="3200" spc="0" dirty="0" err="1">
                <a:latin typeface="Calibri"/>
                <a:cs typeface="Calibri"/>
              </a:rPr>
              <a:t>e</a:t>
            </a:r>
            <a:r>
              <a:rPr sz="3200" spc="-4" dirty="0" err="1">
                <a:latin typeface="Calibri"/>
                <a:cs typeface="Calibri"/>
              </a:rPr>
              <a:t>kli</a:t>
            </a:r>
            <a:r>
              <a:rPr sz="3200" spc="0" dirty="0">
                <a:latin typeface="Calibri"/>
                <a:cs typeface="Calibri"/>
              </a:rPr>
              <a:t>, </a:t>
            </a:r>
            <a:endParaRPr lang="tr-TR" sz="3200" spc="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lang="tr-TR" sz="3200" dirty="0">
                <a:latin typeface="Calibri"/>
                <a:cs typeface="Calibri"/>
              </a:rPr>
              <a:t>5-</a:t>
            </a:r>
            <a:r>
              <a:rPr sz="3200" spc="0" dirty="0" err="1">
                <a:latin typeface="Calibri"/>
                <a:cs typeface="Calibri"/>
              </a:rPr>
              <a:t>y</a:t>
            </a:r>
            <a:r>
              <a:rPr sz="3200" spc="-4" dirty="0" err="1">
                <a:latin typeface="Calibri"/>
                <a:cs typeface="Calibri"/>
              </a:rPr>
              <a:t>üks</a:t>
            </a:r>
            <a:r>
              <a:rPr sz="3200" spc="0" dirty="0" err="1">
                <a:latin typeface="Calibri"/>
                <a:cs typeface="Calibri"/>
              </a:rPr>
              <a:t>e</a:t>
            </a:r>
            <a:r>
              <a:rPr sz="3200" spc="-4" dirty="0" err="1">
                <a:latin typeface="Calibri"/>
                <a:cs typeface="Calibri"/>
              </a:rPr>
              <a:t>kl</a:t>
            </a:r>
            <a:r>
              <a:rPr sz="3200" spc="4" dirty="0" err="1">
                <a:latin typeface="Calibri"/>
                <a:cs typeface="Calibri"/>
              </a:rPr>
              <a:t>iğ</a:t>
            </a:r>
            <a:r>
              <a:rPr sz="3200" spc="0" dirty="0" err="1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 </a:t>
            </a:r>
            <a:r>
              <a:rPr sz="3200" spc="0" dirty="0" err="1">
                <a:latin typeface="Calibri"/>
                <a:cs typeface="Calibri"/>
              </a:rPr>
              <a:t>ayar</a:t>
            </a:r>
            <a:r>
              <a:rPr sz="3200" spc="-4" dirty="0" err="1">
                <a:latin typeface="Calibri"/>
                <a:cs typeface="Calibri"/>
              </a:rPr>
              <a:t>l</a:t>
            </a:r>
            <a:r>
              <a:rPr sz="3200" spc="-9" dirty="0" err="1">
                <a:latin typeface="Calibri"/>
                <a:cs typeface="Calibri"/>
              </a:rPr>
              <a:t>a</a:t>
            </a:r>
            <a:r>
              <a:rPr sz="3200" spc="-4" dirty="0" err="1">
                <a:latin typeface="Calibri"/>
                <a:cs typeface="Calibri"/>
              </a:rPr>
              <a:t>n</a:t>
            </a:r>
            <a:r>
              <a:rPr sz="3200" spc="0" dirty="0" err="1">
                <a:latin typeface="Calibri"/>
                <a:cs typeface="Calibri"/>
              </a:rPr>
              <a:t>a</a:t>
            </a:r>
            <a:r>
              <a:rPr sz="3200" spc="-4" dirty="0" err="1">
                <a:latin typeface="Calibri"/>
                <a:cs typeface="Calibri"/>
              </a:rPr>
              <a:t>bili</a:t>
            </a:r>
            <a:r>
              <a:rPr sz="3200" spc="0" dirty="0" err="1">
                <a:latin typeface="Calibri"/>
                <a:cs typeface="Calibri"/>
              </a:rPr>
              <a:t>r</a:t>
            </a:r>
            <a:r>
              <a:rPr lang="tr-TR" sz="3200" spc="0" dirty="0">
                <a:latin typeface="Calibri"/>
                <a:cs typeface="Calibri"/>
              </a:rPr>
              <a:t>,</a:t>
            </a:r>
          </a:p>
          <a:p>
            <a:pPr marL="12700">
              <a:lnSpc>
                <a:spcPct val="101725"/>
              </a:lnSpc>
            </a:pPr>
            <a:r>
              <a:rPr lang="tr-TR" sz="3200" dirty="0">
                <a:latin typeface="Calibri"/>
                <a:cs typeface="Calibri"/>
              </a:rPr>
              <a:t>6-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-4" dirty="0">
                <a:latin typeface="Calibri"/>
                <a:cs typeface="Calibri"/>
              </a:rPr>
              <a:t>ik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ara</a:t>
            </a:r>
            <a:r>
              <a:rPr sz="3200" spc="-4" dirty="0">
                <a:latin typeface="Calibri"/>
                <a:cs typeface="Calibri"/>
              </a:rPr>
              <a:t>f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nd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ü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nli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in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54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k 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ac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14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yan </a:t>
            </a:r>
            <a:r>
              <a:rPr sz="3200" spc="-4" dirty="0" err="1">
                <a:latin typeface="Calibri"/>
                <a:cs typeface="Calibri"/>
              </a:rPr>
              <a:t>k</a:t>
            </a:r>
            <a:r>
              <a:rPr sz="3200" spc="0" dirty="0" err="1">
                <a:latin typeface="Calibri"/>
                <a:cs typeface="Calibri"/>
              </a:rPr>
              <a:t>or</a:t>
            </a:r>
            <a:r>
              <a:rPr sz="3200" spc="-4" dirty="0" err="1">
                <a:latin typeface="Calibri"/>
                <a:cs typeface="Calibri"/>
              </a:rPr>
              <a:t>kulukl</a:t>
            </a:r>
            <a:r>
              <a:rPr sz="3200" spc="0" dirty="0" err="1">
                <a:latin typeface="Calibri"/>
                <a:cs typeface="Calibri"/>
              </a:rPr>
              <a:t>ar</a:t>
            </a:r>
            <a:r>
              <a:rPr sz="3200" spc="0" dirty="0">
                <a:latin typeface="Calibri"/>
                <a:cs typeface="Calibri"/>
              </a:rPr>
              <a:t> </a:t>
            </a:r>
            <a:r>
              <a:rPr sz="3200" spc="4" dirty="0" err="1">
                <a:latin typeface="Calibri"/>
                <a:cs typeface="Calibri"/>
              </a:rPr>
              <a:t>b</a:t>
            </a:r>
            <a:r>
              <a:rPr sz="3200" spc="-4" dirty="0" err="1">
                <a:latin typeface="Calibri"/>
                <a:cs typeface="Calibri"/>
              </a:rPr>
              <a:t>ulu</a:t>
            </a:r>
            <a:r>
              <a:rPr lang="tr-TR" sz="3200" spc="-4" dirty="0" err="1">
                <a:latin typeface="Calibri"/>
                <a:cs typeface="Calibri"/>
              </a:rPr>
              <a:t>nan</a:t>
            </a:r>
            <a:r>
              <a:rPr lang="tr-TR" sz="3200" spc="-4" dirty="0">
                <a:latin typeface="Calibri"/>
                <a:cs typeface="Calibri"/>
              </a:rPr>
              <a:t>,</a:t>
            </a:r>
          </a:p>
          <a:p>
            <a:pPr marL="12700">
              <a:lnSpc>
                <a:spcPct val="101725"/>
              </a:lnSpc>
            </a:pPr>
            <a:r>
              <a:rPr lang="tr-TR" sz="3200" spc="-4" dirty="0">
                <a:latin typeface="Calibri"/>
                <a:cs typeface="Calibri"/>
              </a:rPr>
              <a:t>7-</a:t>
            </a:r>
            <a:r>
              <a:rPr sz="3200" spc="4" dirty="0" err="1">
                <a:latin typeface="Calibri"/>
                <a:cs typeface="Calibri"/>
              </a:rPr>
              <a:t>K</a:t>
            </a:r>
            <a:r>
              <a:rPr sz="3200" spc="0" dirty="0" err="1">
                <a:latin typeface="Calibri"/>
                <a:cs typeface="Calibri"/>
              </a:rPr>
              <a:t>aryo</a:t>
            </a:r>
            <a:r>
              <a:rPr sz="3200" spc="-4" dirty="0" err="1">
                <a:latin typeface="Calibri"/>
                <a:cs typeface="Calibri"/>
              </a:rPr>
              <a:t>l</a:t>
            </a:r>
            <a:r>
              <a:rPr sz="3200" spc="0" dirty="0" err="1">
                <a:latin typeface="Calibri"/>
                <a:cs typeface="Calibri"/>
              </a:rPr>
              <a:t>a</a:t>
            </a:r>
            <a:r>
              <a:rPr sz="3200" spc="-4" dirty="0" err="1">
                <a:latin typeface="Calibri"/>
                <a:cs typeface="Calibri"/>
              </a:rPr>
              <a:t>n</a:t>
            </a:r>
            <a:r>
              <a:rPr sz="3200" spc="-14" dirty="0" err="1">
                <a:latin typeface="Calibri"/>
                <a:cs typeface="Calibri"/>
              </a:rPr>
              <a:t>ı</a:t>
            </a:r>
            <a:r>
              <a:rPr sz="3200" spc="0" dirty="0" err="1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şu</a:t>
            </a:r>
            <a:r>
              <a:rPr sz="3200" spc="0" dirty="0">
                <a:latin typeface="Calibri"/>
                <a:cs typeface="Calibri"/>
              </a:rPr>
              <a:t>cu</a:t>
            </a:r>
            <a:r>
              <a:rPr sz="3200" spc="29" dirty="0">
                <a:latin typeface="Calibri"/>
                <a:cs typeface="Calibri"/>
              </a:rPr>
              <a:t>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aya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-1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cu 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ini</a:t>
            </a:r>
            <a:r>
              <a:rPr sz="3200" spc="0" dirty="0">
                <a:latin typeface="Calibri"/>
                <a:cs typeface="Calibri"/>
              </a:rPr>
              <a:t>n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-4" dirty="0">
                <a:latin typeface="Calibri"/>
                <a:cs typeface="Calibri"/>
              </a:rPr>
              <a:t>ik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ara</a:t>
            </a:r>
            <a:r>
              <a:rPr sz="3200" spc="-4" dirty="0">
                <a:latin typeface="Calibri"/>
                <a:cs typeface="Calibri"/>
              </a:rPr>
              <a:t>f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nd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m a</a:t>
            </a:r>
            <a:r>
              <a:rPr sz="3200" spc="-4" dirty="0">
                <a:latin typeface="Calibri"/>
                <a:cs typeface="Calibri"/>
              </a:rPr>
              <a:t>skıs</a:t>
            </a:r>
            <a:r>
              <a:rPr sz="3200" spc="0" dirty="0">
                <a:latin typeface="Calibri"/>
                <a:cs typeface="Calibri"/>
              </a:rPr>
              <a:t>ı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arı</a:t>
            </a:r>
            <a:r>
              <a:rPr sz="3200" spc="-19" dirty="0">
                <a:latin typeface="Calibri"/>
                <a:cs typeface="Calibri"/>
              </a:rPr>
              <a:t>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 a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et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m </a:t>
            </a:r>
            <a:r>
              <a:rPr sz="3200" spc="0" dirty="0" err="1">
                <a:latin typeface="Calibri"/>
                <a:cs typeface="Calibri"/>
              </a:rPr>
              <a:t>a</a:t>
            </a:r>
            <a:r>
              <a:rPr sz="3200" spc="-4" dirty="0" err="1">
                <a:latin typeface="Calibri"/>
                <a:cs typeface="Calibri"/>
              </a:rPr>
              <a:t>skıs</a:t>
            </a:r>
            <a:r>
              <a:rPr sz="3200" spc="0" dirty="0" err="1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 </a:t>
            </a:r>
            <a:r>
              <a:rPr sz="3200" spc="-4" dirty="0" err="1">
                <a:latin typeface="Calibri"/>
                <a:cs typeface="Calibri"/>
              </a:rPr>
              <a:t>b</a:t>
            </a:r>
            <a:r>
              <a:rPr sz="3200" spc="4" dirty="0" err="1">
                <a:latin typeface="Calibri"/>
                <a:cs typeface="Calibri"/>
              </a:rPr>
              <a:t>u</a:t>
            </a:r>
            <a:r>
              <a:rPr sz="3200" spc="-4" dirty="0" err="1">
                <a:latin typeface="Calibri"/>
                <a:cs typeface="Calibri"/>
              </a:rPr>
              <a:t>l</a:t>
            </a:r>
            <a:r>
              <a:rPr sz="3200" spc="4" dirty="0" err="1">
                <a:latin typeface="Calibri"/>
                <a:cs typeface="Calibri"/>
              </a:rPr>
              <a:t>u</a:t>
            </a:r>
            <a:r>
              <a:rPr sz="3200" spc="-4" dirty="0" err="1">
                <a:latin typeface="Calibri"/>
                <a:cs typeface="Calibri"/>
              </a:rPr>
              <a:t>n</a:t>
            </a:r>
            <a:r>
              <a:rPr lang="tr-TR" sz="3200" spc="-4" dirty="0">
                <a:latin typeface="Calibri"/>
                <a:cs typeface="Calibri"/>
              </a:rPr>
              <a:t>malıdır.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591020" cy="24165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lang="tr-TR" sz="4800" spc="4" baseline="3413" dirty="0">
                <a:latin typeface="Calibri"/>
                <a:cs typeface="Calibri"/>
              </a:rPr>
              <a:t>8-</a:t>
            </a:r>
            <a:r>
              <a:rPr sz="4800" spc="4" baseline="3413" dirty="0" err="1">
                <a:latin typeface="Calibri"/>
                <a:cs typeface="Calibri"/>
              </a:rPr>
              <a:t>K</a:t>
            </a:r>
            <a:r>
              <a:rPr sz="4800" spc="0" baseline="3413" dirty="0" err="1">
                <a:latin typeface="Calibri"/>
                <a:cs typeface="Calibri"/>
              </a:rPr>
              <a:t>aryo</a:t>
            </a:r>
            <a:r>
              <a:rPr sz="4800" spc="-4" baseline="3413" dirty="0" err="1">
                <a:latin typeface="Calibri"/>
                <a:cs typeface="Calibri"/>
              </a:rPr>
              <a:t>l</a:t>
            </a:r>
            <a:r>
              <a:rPr sz="4800" spc="0" baseline="3413" dirty="0" err="1">
                <a:latin typeface="Calibri"/>
                <a:cs typeface="Calibri"/>
              </a:rPr>
              <a:t>a</a:t>
            </a:r>
            <a:r>
              <a:rPr sz="4800" spc="0" baseline="3413" dirty="0">
                <a:latin typeface="Calibri"/>
                <a:cs typeface="Calibri"/>
              </a:rPr>
              <a:t> </a:t>
            </a:r>
            <a:r>
              <a:rPr sz="4800" spc="-14" baseline="3413" dirty="0">
                <a:latin typeface="Calibri"/>
                <a:cs typeface="Calibri"/>
              </a:rPr>
              <a:t>ü</a:t>
            </a:r>
            <a:r>
              <a:rPr sz="4800" spc="-4" baseline="3413" dirty="0">
                <a:latin typeface="Calibri"/>
                <a:cs typeface="Calibri"/>
              </a:rPr>
              <a:t>z</a:t>
            </a:r>
            <a:r>
              <a:rPr sz="4800" spc="0" baseline="3413" dirty="0">
                <a:latin typeface="Calibri"/>
                <a:cs typeface="Calibri"/>
              </a:rPr>
              <a:t>er</a:t>
            </a:r>
            <a:r>
              <a:rPr sz="4800" spc="-4" baseline="3413" dirty="0">
                <a:latin typeface="Calibri"/>
                <a:cs typeface="Calibri"/>
              </a:rPr>
              <a:t>ind</a:t>
            </a:r>
            <a:r>
              <a:rPr sz="4800" spc="0" baseline="3413" dirty="0">
                <a:latin typeface="Calibri"/>
                <a:cs typeface="Calibri"/>
              </a:rPr>
              <a:t>e </a:t>
            </a:r>
            <a:r>
              <a:rPr sz="4800" spc="4" baseline="3413" dirty="0">
                <a:latin typeface="Calibri"/>
                <a:cs typeface="Calibri"/>
              </a:rPr>
              <a:t>s</a:t>
            </a:r>
            <a:r>
              <a:rPr sz="4800" spc="0" baseline="3413" dirty="0">
                <a:latin typeface="Calibri"/>
                <a:cs typeface="Calibri"/>
              </a:rPr>
              <a:t>er</a:t>
            </a:r>
            <a:r>
              <a:rPr sz="4800" spc="-4" baseline="3413" dirty="0">
                <a:latin typeface="Calibri"/>
                <a:cs typeface="Calibri"/>
              </a:rPr>
              <a:t>u</a:t>
            </a:r>
            <a:r>
              <a:rPr sz="4800" spc="0" baseline="3413" dirty="0">
                <a:latin typeface="Calibri"/>
                <a:cs typeface="Calibri"/>
              </a:rPr>
              <a:t>m a</a:t>
            </a:r>
            <a:r>
              <a:rPr sz="4800" spc="-4" baseline="3413" dirty="0">
                <a:latin typeface="Calibri"/>
                <a:cs typeface="Calibri"/>
              </a:rPr>
              <a:t>skıs</a:t>
            </a:r>
            <a:r>
              <a:rPr sz="4800" spc="0" baseline="3413" dirty="0">
                <a:latin typeface="Calibri"/>
                <a:cs typeface="Calibri"/>
              </a:rPr>
              <a:t>ı yo</a:t>
            </a:r>
            <a:r>
              <a:rPr sz="4800" spc="-4" baseline="3413" dirty="0">
                <a:latin typeface="Calibri"/>
                <a:cs typeface="Calibri"/>
              </a:rPr>
              <a:t>ks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4" baseline="3413" dirty="0">
                <a:latin typeface="Calibri"/>
                <a:cs typeface="Calibri"/>
              </a:rPr>
              <a:t>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er</a:t>
            </a:r>
            <a:endParaRPr sz="3200" dirty="0">
              <a:latin typeface="Calibri"/>
              <a:cs typeface="Calibri"/>
            </a:endParaRPr>
          </a:p>
          <a:p>
            <a:pPr marL="12700" marR="521586" algn="just">
              <a:lnSpc>
                <a:spcPts val="3900"/>
              </a:lnSpc>
              <a:spcBef>
                <a:spcPts val="27"/>
              </a:spcBef>
            </a:pPr>
            <a:r>
              <a:rPr sz="4800" spc="0" baseline="1706" dirty="0">
                <a:latin typeface="Calibri"/>
                <a:cs typeface="Calibri"/>
              </a:rPr>
              <a:t>ya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ak </a:t>
            </a:r>
            <a:r>
              <a:rPr sz="4800" spc="-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ç</a:t>
            </a:r>
            <a:r>
              <a:rPr sz="4800" spc="-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n ya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kt</a:t>
            </a:r>
            <a:r>
              <a:rPr sz="4800" spc="0" baseline="1706" dirty="0">
                <a:latin typeface="Calibri"/>
                <a:cs typeface="Calibri"/>
              </a:rPr>
              <a:t>an </a:t>
            </a:r>
            <a:r>
              <a:rPr sz="4800" spc="-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-4" baseline="1706" dirty="0">
                <a:latin typeface="Calibri"/>
                <a:cs typeface="Calibri"/>
              </a:rPr>
              <a:t>ımsı</a:t>
            </a:r>
            <a:r>
              <a:rPr sz="4800" spc="4" baseline="1706" dirty="0">
                <a:latin typeface="Calibri"/>
                <a:cs typeface="Calibri"/>
              </a:rPr>
              <a:t>z</a:t>
            </a:r>
            <a:r>
              <a:rPr sz="4800" spc="0" baseline="1706" dirty="0">
                <a:latin typeface="Calibri"/>
                <a:cs typeface="Calibri"/>
              </a:rPr>
              <a:t>, 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0" baseline="1706" dirty="0">
                <a:latin typeface="Calibri"/>
                <a:cs typeface="Calibri"/>
              </a:rPr>
              <a:t>eyyar 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0" baseline="1706" dirty="0">
                <a:latin typeface="Calibri"/>
                <a:cs typeface="Calibri"/>
              </a:rPr>
              <a:t>er</a:t>
            </a:r>
            <a:r>
              <a:rPr sz="4800" spc="-4" baseline="1706" dirty="0">
                <a:latin typeface="Calibri"/>
                <a:cs typeface="Calibri"/>
              </a:rPr>
              <a:t>u</a:t>
            </a:r>
            <a:r>
              <a:rPr sz="4800" spc="0" baseline="1706" dirty="0">
                <a:latin typeface="Calibri"/>
                <a:cs typeface="Calibri"/>
              </a:rPr>
              <a:t>m</a:t>
            </a:r>
            <a:endParaRPr sz="3200" dirty="0">
              <a:latin typeface="Calibri"/>
              <a:cs typeface="Calibri"/>
            </a:endParaRPr>
          </a:p>
          <a:p>
            <a:pPr marL="12700" algn="just">
              <a:lnSpc>
                <a:spcPct val="101725"/>
              </a:lnSpc>
            </a:pP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skıs</a:t>
            </a:r>
            <a:r>
              <a:rPr sz="3200" spc="0" dirty="0">
                <a:latin typeface="Calibri"/>
                <a:cs typeface="Calibri"/>
              </a:rPr>
              <a:t>ı ya</a:t>
            </a:r>
            <a:r>
              <a:rPr sz="3200" spc="1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şınd</a:t>
            </a:r>
            <a:r>
              <a:rPr sz="3200" spc="0" dirty="0">
                <a:latin typeface="Calibri"/>
                <a:cs typeface="Calibri"/>
              </a:rPr>
              <a:t>a 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-4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yr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ca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re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aj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or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arı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a</a:t>
            </a:r>
            <a:r>
              <a:rPr sz="3200" spc="-4" dirty="0">
                <a:latin typeface="Calibri"/>
                <a:cs typeface="Calibri"/>
              </a:rPr>
              <a:t>ks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su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aryo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-4" dirty="0">
                <a:latin typeface="Calibri"/>
                <a:cs typeface="Calibri"/>
              </a:rPr>
              <a:t>ik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ara</a:t>
            </a:r>
            <a:r>
              <a:rPr sz="3200" spc="-4" dirty="0">
                <a:latin typeface="Calibri"/>
                <a:cs typeface="Calibri"/>
              </a:rPr>
              <a:t>f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nd</a:t>
            </a:r>
            <a:r>
              <a:rPr sz="3200" spc="0" dirty="0">
                <a:latin typeface="Calibri"/>
                <a:cs typeface="Calibri"/>
              </a:rPr>
              <a:t>a a</a:t>
            </a:r>
            <a:r>
              <a:rPr sz="3200" spc="-4" dirty="0">
                <a:latin typeface="Calibri"/>
                <a:cs typeface="Calibri"/>
              </a:rPr>
              <a:t>sk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bulunm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833664" cy="2911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19061" marR="452094" algn="ctr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>
                <a:latin typeface="Calibri"/>
                <a:cs typeface="Calibri"/>
              </a:rPr>
              <a:t>Te</a:t>
            </a:r>
            <a:r>
              <a:rPr sz="4800" spc="-4" baseline="3413" dirty="0">
                <a:latin typeface="Calibri"/>
                <a:cs typeface="Calibri"/>
              </a:rPr>
              <a:t>kn</a:t>
            </a:r>
            <a:r>
              <a:rPr sz="4800" spc="0" baseline="3413" dirty="0">
                <a:latin typeface="Calibri"/>
                <a:cs typeface="Calibri"/>
              </a:rPr>
              <a:t>o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oj</a:t>
            </a:r>
            <a:r>
              <a:rPr sz="4800" spc="-1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k </a:t>
            </a:r>
            <a:r>
              <a:rPr sz="4800" spc="4" baseline="3413" dirty="0">
                <a:latin typeface="Calibri"/>
                <a:cs typeface="Calibri"/>
              </a:rPr>
              <a:t>g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lişm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er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e </a:t>
            </a:r>
            <a:r>
              <a:rPr sz="4800" spc="-4" baseline="3413" dirty="0">
                <a:latin typeface="Calibri"/>
                <a:cs typeface="Calibri"/>
              </a:rPr>
              <a:t>bi</a:t>
            </a:r>
            <a:r>
              <a:rPr sz="4800" spc="0" baseline="3413" dirty="0">
                <a:latin typeface="Calibri"/>
                <a:cs typeface="Calibri"/>
              </a:rPr>
              <a:t>r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4" baseline="3413" dirty="0">
                <a:latin typeface="Calibri"/>
                <a:cs typeface="Calibri"/>
              </a:rPr>
              <a:t>i</a:t>
            </a:r>
            <a:r>
              <a:rPr sz="4800" spc="-4" baseline="3413" dirty="0">
                <a:latin typeface="Calibri"/>
                <a:cs typeface="Calibri"/>
              </a:rPr>
              <a:t>kt</a:t>
            </a:r>
            <a:r>
              <a:rPr sz="4800" spc="0" baseline="3413" dirty="0">
                <a:latin typeface="Calibri"/>
                <a:cs typeface="Calibri"/>
              </a:rPr>
              <a:t>e, </a:t>
            </a:r>
            <a:r>
              <a:rPr sz="4800" spc="-4" baseline="3413" dirty="0">
                <a:latin typeface="Calibri"/>
                <a:cs typeface="Calibri"/>
              </a:rPr>
              <a:t>işl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4" baseline="3413" dirty="0">
                <a:latin typeface="Calibri"/>
                <a:cs typeface="Calibri"/>
              </a:rPr>
              <a:t>v</a:t>
            </a:r>
            <a:r>
              <a:rPr sz="4800" spc="-4" baseline="3413" dirty="0">
                <a:latin typeface="Calibri"/>
                <a:cs typeface="Calibri"/>
              </a:rPr>
              <a:t>s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lli</a:t>
            </a:r>
            <a:r>
              <a:rPr sz="4800" spc="4" baseline="3413" dirty="0">
                <a:latin typeface="Calibri"/>
                <a:cs typeface="Calibri"/>
              </a:rPr>
              <a:t>ğ</a:t>
            </a:r>
            <a:r>
              <a:rPr sz="4800" spc="0" baseline="3413" dirty="0">
                <a:latin typeface="Calibri"/>
                <a:cs typeface="Calibri"/>
              </a:rPr>
              <a:t>i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ts val="3900"/>
              </a:lnSpc>
              <a:spcBef>
                <a:spcPts val="27"/>
              </a:spcBef>
            </a:pPr>
            <a:r>
              <a:rPr sz="4800" spc="0" baseline="1706" dirty="0">
                <a:latin typeface="Calibri"/>
                <a:cs typeface="Calibri"/>
              </a:rPr>
              <a:t>aç</a:t>
            </a:r>
            <a:r>
              <a:rPr sz="4800" spc="-4" baseline="1706" dirty="0">
                <a:latin typeface="Calibri"/>
                <a:cs typeface="Calibri"/>
              </a:rPr>
              <a:t>ısınd</a:t>
            </a:r>
            <a:r>
              <a:rPr sz="4800" spc="0" baseline="1706" dirty="0">
                <a:latin typeface="Calibri"/>
                <a:cs typeface="Calibri"/>
              </a:rPr>
              <a:t>an 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-4" baseline="1706" dirty="0">
                <a:latin typeface="Calibri"/>
                <a:cs typeface="Calibri"/>
              </a:rPr>
              <a:t>f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4" baseline="1706" dirty="0">
                <a:latin typeface="Calibri"/>
                <a:cs typeface="Calibri"/>
              </a:rPr>
              <a:t>z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nım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hi</a:t>
            </a:r>
            <a:r>
              <a:rPr sz="4800" spc="4" baseline="1706" dirty="0">
                <a:latin typeface="Calibri"/>
                <a:cs typeface="Calibri"/>
              </a:rPr>
              <a:t>p</a:t>
            </a:r>
            <a:r>
              <a:rPr sz="4800" spc="0" baseline="1706" dirty="0">
                <a:latin typeface="Calibri"/>
                <a:cs typeface="Calibri"/>
              </a:rPr>
              <a:t>, e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kt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ik</a:t>
            </a:r>
            <a:r>
              <a:rPr sz="4800" spc="4" baseline="1706" dirty="0">
                <a:latin typeface="Calibri"/>
                <a:cs typeface="Calibri"/>
              </a:rPr>
              <a:t>l</a:t>
            </a:r>
            <a:r>
              <a:rPr sz="4800" spc="-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,</a:t>
            </a:r>
            <a:endParaRPr sz="3200" dirty="0">
              <a:latin typeface="Calibri"/>
              <a:cs typeface="Calibri"/>
            </a:endParaRPr>
          </a:p>
          <a:p>
            <a:pPr marL="12700" marR="536374">
              <a:lnSpc>
                <a:spcPct val="101623"/>
              </a:lnSpc>
            </a:pPr>
            <a:r>
              <a:rPr sz="3200" spc="-4" dirty="0">
                <a:latin typeface="Calibri"/>
                <a:cs typeface="Calibri"/>
              </a:rPr>
              <a:t>üz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ind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kum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sist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i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bulun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kt</a:t>
            </a:r>
            <a:r>
              <a:rPr sz="3200" spc="54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k 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sintil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200" spc="9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ind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e 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üz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200" spc="9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ind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e 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bul</a:t>
            </a:r>
            <a:r>
              <a:rPr sz="3200" spc="4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an a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kü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e ça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lış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bil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, 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are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3200" spc="-9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tl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i 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aryo</a:t>
            </a:r>
            <a:r>
              <a:rPr sz="3200" spc="4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ar</a:t>
            </a:r>
            <a:r>
              <a:rPr sz="3200" spc="0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ınd</a:t>
            </a:r>
            <a:r>
              <a:rPr sz="3200" spc="0" dirty="0">
                <a:latin typeface="Calibri"/>
                <a:cs typeface="Calibri"/>
              </a:rPr>
              <a:t>a yer a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aya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mıştı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459735" y="1078992"/>
            <a:ext cx="6952881" cy="2136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2238080" y="3283163"/>
            <a:ext cx="4403032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>
                <a:latin typeface="Calibri"/>
                <a:cs typeface="Calibri"/>
              </a:rPr>
              <a:t>Re</a:t>
            </a:r>
            <a:r>
              <a:rPr sz="4800" b="1" spc="4" baseline="3413" dirty="0">
                <a:latin typeface="Calibri"/>
                <a:cs typeface="Calibri"/>
              </a:rPr>
              <a:t>si</a:t>
            </a:r>
            <a:r>
              <a:rPr sz="4800" b="1" spc="0" baseline="3413" dirty="0">
                <a:latin typeface="Calibri"/>
                <a:cs typeface="Calibri"/>
              </a:rPr>
              <a:t>m </a:t>
            </a:r>
            <a:r>
              <a:rPr sz="4800" b="1" spc="-4" baseline="3413" dirty="0">
                <a:latin typeface="Calibri"/>
                <a:cs typeface="Calibri"/>
              </a:rPr>
              <a:t>1.8</a:t>
            </a:r>
            <a:r>
              <a:rPr sz="4800" b="1" spc="4" baseline="3413" dirty="0">
                <a:latin typeface="Calibri"/>
                <a:cs typeface="Calibri"/>
              </a:rPr>
              <a:t>:</a:t>
            </a:r>
            <a:r>
              <a:rPr sz="4800" b="1" spc="-4" baseline="3413" dirty="0">
                <a:latin typeface="Calibri"/>
                <a:cs typeface="Calibri"/>
              </a:rPr>
              <a:t>H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-4" baseline="3413" dirty="0">
                <a:latin typeface="Calibri"/>
                <a:cs typeface="Calibri"/>
              </a:rPr>
              <a:t>s</a:t>
            </a:r>
            <a:r>
              <a:rPr sz="4800" b="1" spc="4" baseline="3413" dirty="0">
                <a:latin typeface="Calibri"/>
                <a:cs typeface="Calibri"/>
              </a:rPr>
              <a:t>t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-14" baseline="3413" dirty="0">
                <a:latin typeface="Calibri"/>
                <a:cs typeface="Calibri"/>
              </a:rPr>
              <a:t> </a:t>
            </a:r>
            <a:r>
              <a:rPr sz="4800" b="1" spc="0" baseline="3413" dirty="0">
                <a:latin typeface="Calibri"/>
                <a:cs typeface="Calibri"/>
              </a:rPr>
              <a:t>kar</a:t>
            </a:r>
            <a:r>
              <a:rPr sz="4800" b="1" spc="-4" baseline="3413" dirty="0">
                <a:latin typeface="Calibri"/>
                <a:cs typeface="Calibri"/>
              </a:rPr>
              <a:t>y</a:t>
            </a:r>
            <a:r>
              <a:rPr sz="4800" b="1" spc="4" baseline="3413" dirty="0">
                <a:latin typeface="Calibri"/>
                <a:cs typeface="Calibri"/>
              </a:rPr>
              <a:t>o</a:t>
            </a:r>
            <a:r>
              <a:rPr sz="4800" b="1" spc="-4" baseline="3413" dirty="0">
                <a:latin typeface="Calibri"/>
                <a:cs typeface="Calibri"/>
              </a:rPr>
              <a:t>l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44" baseline="3413" dirty="0">
                <a:latin typeface="Calibri"/>
                <a:cs typeface="Calibri"/>
              </a:rPr>
              <a:t>s</a:t>
            </a:r>
            <a:r>
              <a:rPr sz="4800" b="1" spc="0" baseline="3413" dirty="0">
                <a:latin typeface="Calibri"/>
                <a:cs typeface="Calibri"/>
              </a:rPr>
              <a:t>ı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769239" cy="2911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>
                <a:latin typeface="Calibri"/>
                <a:cs typeface="Calibri"/>
              </a:rPr>
              <a:t>Te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4" baseline="3413" dirty="0">
                <a:latin typeface="Calibri"/>
                <a:cs typeface="Calibri"/>
              </a:rPr>
              <a:t>v</a:t>
            </a:r>
            <a:r>
              <a:rPr sz="4800" spc="-4" baseline="3413" dirty="0">
                <a:latin typeface="Calibri"/>
                <a:cs typeface="Calibri"/>
              </a:rPr>
              <a:t>is</a:t>
            </a:r>
            <a:r>
              <a:rPr sz="4800" spc="0" baseline="3413" dirty="0">
                <a:latin typeface="Calibri"/>
                <a:cs typeface="Calibri"/>
              </a:rPr>
              <a:t>i </a:t>
            </a:r>
            <a:r>
              <a:rPr sz="4800" spc="-4" baseline="3413" dirty="0">
                <a:latin typeface="Calibri"/>
                <a:cs typeface="Calibri"/>
              </a:rPr>
              <a:t>uzu</a:t>
            </a:r>
            <a:r>
              <a:rPr sz="4800" spc="0" baseline="3413" dirty="0">
                <a:latin typeface="Calibri"/>
                <a:cs typeface="Calibri"/>
              </a:rPr>
              <a:t>n </a:t>
            </a:r>
            <a:r>
              <a:rPr sz="4800" spc="-4" baseline="3413" dirty="0">
                <a:latin typeface="Calibri"/>
                <a:cs typeface="Calibri"/>
              </a:rPr>
              <a:t>sü</a:t>
            </a:r>
            <a:r>
              <a:rPr sz="4800" spc="9" baseline="3413" dirty="0">
                <a:latin typeface="Calibri"/>
                <a:cs typeface="Calibri"/>
              </a:rPr>
              <a:t>r</a:t>
            </a:r>
            <a:r>
              <a:rPr sz="4800" spc="0" baseline="3413" dirty="0">
                <a:latin typeface="Calibri"/>
                <a:cs typeface="Calibri"/>
              </a:rPr>
              <a:t>en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4" baseline="3413" dirty="0">
                <a:latin typeface="Calibri"/>
                <a:cs typeface="Calibri"/>
              </a:rPr>
              <a:t>l</a:t>
            </a:r>
            <a:r>
              <a:rPr sz="4800" spc="-4" baseline="3413" dirty="0">
                <a:latin typeface="Calibri"/>
                <a:cs typeface="Calibri"/>
              </a:rPr>
              <a:t>ıkl</a:t>
            </a:r>
            <a:r>
              <a:rPr sz="4800" spc="0" baseline="3413" dirty="0">
                <a:latin typeface="Calibri"/>
                <a:cs typeface="Calibri"/>
              </a:rPr>
              <a:t>ar </a:t>
            </a:r>
            <a:r>
              <a:rPr sz="4800" spc="4" baseline="3413" dirty="0">
                <a:latin typeface="Calibri"/>
                <a:cs typeface="Calibri"/>
              </a:rPr>
              <a:t>v</a:t>
            </a:r>
            <a:r>
              <a:rPr sz="4800" spc="0" baseline="3413" dirty="0">
                <a:latin typeface="Calibri"/>
                <a:cs typeface="Calibri"/>
              </a:rPr>
              <a:t>e </a:t>
            </a:r>
            <a:r>
              <a:rPr sz="4800" spc="-4" baseline="3413" dirty="0">
                <a:latin typeface="Calibri"/>
                <a:cs typeface="Calibri"/>
              </a:rPr>
              <a:t>sü</a:t>
            </a:r>
            <a:r>
              <a:rPr sz="4800" spc="0" baseline="3413" dirty="0">
                <a:latin typeface="Calibri"/>
                <a:cs typeface="Calibri"/>
              </a:rPr>
              <a:t>re</a:t>
            </a:r>
            <a:r>
              <a:rPr sz="4800" spc="-4" baseline="3413" dirty="0">
                <a:latin typeface="Calibri"/>
                <a:cs typeface="Calibri"/>
              </a:rPr>
              <a:t>kl</a:t>
            </a:r>
            <a:r>
              <a:rPr sz="4800" spc="0" baseline="3413" dirty="0">
                <a:latin typeface="Calibri"/>
                <a:cs typeface="Calibri"/>
              </a:rPr>
              <a:t>i</a:t>
            </a:r>
            <a:endParaRPr sz="3200" dirty="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0" baseline="1706" dirty="0">
                <a:latin typeface="Calibri"/>
                <a:cs typeface="Calibri"/>
              </a:rPr>
              <a:t>ya</a:t>
            </a:r>
            <a:r>
              <a:rPr sz="4800" spc="-4" baseline="1706" dirty="0">
                <a:latin typeface="Calibri"/>
                <a:cs typeface="Calibri"/>
              </a:rPr>
              <a:t>tm</a:t>
            </a:r>
            <a:r>
              <a:rPr sz="4800" spc="0" baseline="1706" dirty="0">
                <a:latin typeface="Calibri"/>
                <a:cs typeface="Calibri"/>
              </a:rPr>
              <a:t>ayı </a:t>
            </a: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0" baseline="1706" dirty="0">
                <a:latin typeface="Calibri"/>
                <a:cs typeface="Calibri"/>
              </a:rPr>
              <a:t>ere</a:t>
            </a:r>
            <a:r>
              <a:rPr sz="4800" spc="-4" baseline="1706" dirty="0">
                <a:latin typeface="Calibri"/>
                <a:cs typeface="Calibri"/>
              </a:rPr>
              <a:t>kti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9" baseline="1706" dirty="0">
                <a:latin typeface="Calibri"/>
                <a:cs typeface="Calibri"/>
              </a:rPr>
              <a:t>e</a:t>
            </a:r>
            <a:r>
              <a:rPr sz="4800" spc="0" baseline="1706" dirty="0">
                <a:latin typeface="Calibri"/>
                <a:cs typeface="Calibri"/>
              </a:rPr>
              <a:t>n </a:t>
            </a:r>
            <a:r>
              <a:rPr sz="4800" spc="-4" baseline="1706" dirty="0">
                <a:latin typeface="Calibri"/>
                <a:cs typeface="Calibri"/>
              </a:rPr>
              <a:t>du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um</a:t>
            </a:r>
            <a:r>
              <a:rPr sz="4800" spc="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ar 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39" baseline="1706" dirty="0">
                <a:latin typeface="Calibri"/>
                <a:cs typeface="Calibri"/>
              </a:rPr>
              <a:t>s</a:t>
            </a:r>
            <a:r>
              <a:rPr sz="4800" spc="0" baseline="1706" dirty="0">
                <a:latin typeface="Calibri"/>
                <a:cs typeface="Calibri"/>
              </a:rPr>
              <a:t>- </a:t>
            </a:r>
            <a:r>
              <a:rPr sz="4800" spc="-4" baseline="1706" dirty="0">
                <a:latin typeface="Calibri"/>
                <a:cs typeface="Calibri"/>
              </a:rPr>
              <a:t>i</a:t>
            </a:r>
            <a:r>
              <a:rPr sz="4800" spc="4" baseline="1706" dirty="0">
                <a:latin typeface="Calibri"/>
                <a:cs typeface="Calibri"/>
              </a:rPr>
              <a:t>s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et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623"/>
              </a:lnSpc>
            </a:pPr>
            <a:r>
              <a:rPr sz="3200" spc="-4" dirty="0">
                <a:latin typeface="Calibri"/>
                <a:cs typeface="Calibri"/>
              </a:rPr>
              <a:t>sist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lıkl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9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ın</a:t>
            </a:r>
            <a:r>
              <a:rPr sz="3200" spc="0" dirty="0">
                <a:latin typeface="Calibri"/>
                <a:cs typeface="Calibri"/>
              </a:rPr>
              <a:t>a,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34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şı</a:t>
            </a:r>
            <a:r>
              <a:rPr sz="3200" spc="0" dirty="0">
                <a:latin typeface="Calibri"/>
                <a:cs typeface="Calibri"/>
              </a:rPr>
              <a:t>m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zuklu</a:t>
            </a:r>
            <a:r>
              <a:rPr sz="3200" spc="4" dirty="0">
                <a:latin typeface="Calibri"/>
                <a:cs typeface="Calibri"/>
              </a:rPr>
              <a:t>k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ya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ak ya</a:t>
            </a:r>
            <a:r>
              <a:rPr sz="3200" spc="-14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ını</a:t>
            </a:r>
            <a:r>
              <a:rPr sz="3200" spc="0" dirty="0">
                <a:latin typeface="Calibri"/>
                <a:cs typeface="Calibri"/>
              </a:rPr>
              <a:t>n (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kibüt</a:t>
            </a:r>
            <a:r>
              <a:rPr sz="3200" spc="4" dirty="0">
                <a:latin typeface="Calibri"/>
                <a:cs typeface="Calibri"/>
              </a:rPr>
              <a:t>ü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) o</a:t>
            </a:r>
            <a:r>
              <a:rPr sz="3200" spc="-4" dirty="0">
                <a:latin typeface="Calibri"/>
                <a:cs typeface="Calibri"/>
              </a:rPr>
              <a:t>luşum</a:t>
            </a:r>
            <a:r>
              <a:rPr sz="3200" spc="4" dirty="0">
                <a:latin typeface="Calibri"/>
                <a:cs typeface="Calibri"/>
              </a:rPr>
              <a:t>u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mi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zı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ar.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 </a:t>
            </a:r>
            <a:r>
              <a:rPr sz="3200" spc="-4" dirty="0">
                <a:latin typeface="Calibri"/>
                <a:cs typeface="Calibri"/>
              </a:rPr>
              <a:t>bütü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</a:t>
            </a:r>
            <a:r>
              <a:rPr sz="3200" spc="0" dirty="0">
                <a:latin typeface="Calibri"/>
                <a:cs typeface="Calibri"/>
              </a:rPr>
              <a:t>ı ya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9" dirty="0">
                <a:latin typeface="Calibri"/>
                <a:cs typeface="Calibri"/>
              </a:rPr>
              <a:t>e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70300" y="1252219"/>
            <a:ext cx="5334000" cy="31724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65631" marR="925605" algn="ctr">
              <a:lnSpc>
                <a:spcPts val="7434"/>
              </a:lnSpc>
              <a:spcBef>
                <a:spcPts val="371"/>
              </a:spcBef>
            </a:pPr>
            <a:r>
              <a:rPr sz="10800" b="1" spc="0" baseline="3413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1.</a:t>
            </a:r>
            <a:endParaRPr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pPr algn="ctr">
              <a:lnSpc>
                <a:spcPts val="8785"/>
              </a:lnSpc>
              <a:spcBef>
                <a:spcPts val="67"/>
              </a:spcBef>
            </a:pPr>
            <a:r>
              <a:rPr sz="10800" b="1" spc="0" baseline="1517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HASTA</a:t>
            </a:r>
            <a:r>
              <a:rPr lang="tr-TR" sz="10800" b="1" spc="0" baseline="1517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 </a:t>
            </a:r>
            <a:endParaRPr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  <a:p>
            <a:pPr marL="3047" marR="72841" algn="ctr">
              <a:lnSpc>
                <a:spcPts val="8755"/>
              </a:lnSpc>
              <a:spcBef>
                <a:spcPts val="3"/>
              </a:spcBef>
            </a:pPr>
            <a:r>
              <a:rPr sz="10800" b="1" spc="0" baseline="1137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ODASI</a:t>
            </a:r>
            <a:endParaRPr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346588" cy="24165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>
                <a:latin typeface="Calibri"/>
                <a:cs typeface="Calibri"/>
              </a:rPr>
              <a:t>Bu </a:t>
            </a:r>
            <a:r>
              <a:rPr sz="4800" spc="-4" baseline="3413" dirty="0">
                <a:latin typeface="Calibri"/>
                <a:cs typeface="Calibri"/>
              </a:rPr>
              <a:t>n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nl</a:t>
            </a:r>
            <a:r>
              <a:rPr sz="4800" spc="0" baseline="3413" dirty="0">
                <a:latin typeface="Calibri"/>
                <a:cs typeface="Calibri"/>
              </a:rPr>
              <a:t>e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9" baseline="3413" dirty="0">
                <a:latin typeface="Calibri"/>
                <a:cs typeface="Calibri"/>
              </a:rPr>
              <a:t> </a:t>
            </a:r>
            <a:r>
              <a:rPr sz="4800" spc="-4" baseline="3413" dirty="0">
                <a:latin typeface="Calibri"/>
                <a:cs typeface="Calibri"/>
              </a:rPr>
              <a:t>k</a:t>
            </a:r>
            <a:r>
              <a:rPr sz="4800" spc="0" baseline="3413" dirty="0">
                <a:latin typeface="Calibri"/>
                <a:cs typeface="Calibri"/>
              </a:rPr>
              <a:t>aryo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sınd</a:t>
            </a:r>
            <a:r>
              <a:rPr sz="4800" spc="0" baseline="3413" dirty="0">
                <a:latin typeface="Calibri"/>
                <a:cs typeface="Calibri"/>
              </a:rPr>
              <a:t>a </a:t>
            </a:r>
            <a:r>
              <a:rPr sz="4800" spc="-4" baseline="3413" dirty="0">
                <a:latin typeface="Calibri"/>
                <a:cs typeface="Calibri"/>
              </a:rPr>
              <a:t>bul</a:t>
            </a:r>
            <a:r>
              <a:rPr sz="4800" spc="4" baseline="3413" dirty="0">
                <a:latin typeface="Calibri"/>
                <a:cs typeface="Calibri"/>
              </a:rPr>
              <a:t>u</a:t>
            </a:r>
            <a:r>
              <a:rPr sz="4800" spc="-4" baseline="3413" dirty="0">
                <a:latin typeface="Calibri"/>
                <a:cs typeface="Calibri"/>
              </a:rPr>
              <a:t>n</a:t>
            </a:r>
            <a:r>
              <a:rPr sz="4800" spc="0" baseline="3413" dirty="0">
                <a:latin typeface="Calibri"/>
                <a:cs typeface="Calibri"/>
              </a:rPr>
              <a:t>an</a:t>
            </a:r>
            <a:endParaRPr sz="3200" dirty="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0" baseline="1706" dirty="0">
                <a:latin typeface="Calibri"/>
                <a:cs typeface="Calibri"/>
              </a:rPr>
              <a:t>ya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ak (</a:t>
            </a:r>
            <a:r>
              <a:rPr sz="4800" spc="-4" baseline="1706" dirty="0">
                <a:latin typeface="Calibri"/>
                <a:cs typeface="Calibri"/>
              </a:rPr>
              <a:t>şi</a:t>
            </a:r>
            <a:r>
              <a:rPr sz="4800" spc="4" baseline="1706" dirty="0">
                <a:latin typeface="Calibri"/>
                <a:cs typeface="Calibri"/>
              </a:rPr>
              <a:t>l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e), 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-4" baseline="1706" dirty="0">
                <a:latin typeface="Calibri"/>
                <a:cs typeface="Calibri"/>
              </a:rPr>
              <a:t>ü</a:t>
            </a:r>
            <a:r>
              <a:rPr sz="4800" spc="0" baseline="1706" dirty="0">
                <a:latin typeface="Calibri"/>
                <a:cs typeface="Calibri"/>
              </a:rPr>
              <a:t>c</a:t>
            </a:r>
            <a:r>
              <a:rPr sz="4800" spc="-14" baseline="1706" dirty="0">
                <a:latin typeface="Calibri"/>
                <a:cs typeface="Calibri"/>
              </a:rPr>
              <a:t>u</a:t>
            </a:r>
            <a:r>
              <a:rPr sz="4800" spc="-4" baseline="1706" dirty="0">
                <a:latin typeface="Calibri"/>
                <a:cs typeface="Calibri"/>
              </a:rPr>
              <a:t>du</a:t>
            </a:r>
            <a:r>
              <a:rPr sz="4800" spc="0" baseline="1706" dirty="0">
                <a:latin typeface="Calibri"/>
                <a:cs typeface="Calibri"/>
              </a:rPr>
              <a:t>n 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or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al a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mi</a:t>
            </a:r>
            <a:r>
              <a:rPr sz="4800" spc="0" baseline="1706" dirty="0">
                <a:latin typeface="Calibri"/>
                <a:cs typeface="Calibri"/>
              </a:rPr>
              <a:t>k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du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uşu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tlikt</a:t>
            </a:r>
            <a:r>
              <a:rPr sz="3200" spc="0" dirty="0">
                <a:latin typeface="Calibri"/>
                <a:cs typeface="Calibri"/>
              </a:rPr>
              <a:t>e, </a:t>
            </a:r>
            <a:r>
              <a:rPr sz="3200" spc="-4" dirty="0">
                <a:latin typeface="Calibri"/>
                <a:cs typeface="Calibri"/>
              </a:rPr>
              <a:t>kı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ılm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4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ö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lli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in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hip</a:t>
            </a:r>
            <a:r>
              <a:rPr sz="3200" spc="0" dirty="0">
                <a:latin typeface="Calibri"/>
                <a:cs typeface="Calibri"/>
              </a:rPr>
              <a:t>, ra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,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nf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kt</a:t>
            </a:r>
            <a:r>
              <a:rPr sz="3200" spc="0" dirty="0">
                <a:latin typeface="Calibri"/>
                <a:cs typeface="Calibri"/>
              </a:rPr>
              <a:t>e e</a:t>
            </a:r>
            <a:r>
              <a:rPr sz="3200" spc="-4" dirty="0">
                <a:latin typeface="Calibri"/>
                <a:cs typeface="Calibri"/>
              </a:rPr>
              <a:t>dil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bil</a:t>
            </a:r>
            <a:r>
              <a:rPr sz="3200" spc="0" dirty="0">
                <a:latin typeface="Calibri"/>
                <a:cs typeface="Calibri"/>
              </a:rPr>
              <a:t>en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silin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bil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en ya</a:t>
            </a:r>
            <a:r>
              <a:rPr sz="3200" spc="-4" dirty="0">
                <a:latin typeface="Calibri"/>
                <a:cs typeface="Calibri"/>
              </a:rPr>
              <a:t>pılmı</a:t>
            </a:r>
            <a:r>
              <a:rPr sz="3200" spc="0" dirty="0">
                <a:latin typeface="Calibri"/>
                <a:cs typeface="Calibri"/>
              </a:rPr>
              <a:t>ş </a:t>
            </a:r>
            <a:r>
              <a:rPr sz="3200" spc="14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403091" y="1069449"/>
            <a:ext cx="5066172" cy="33303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2238080" y="4467311"/>
            <a:ext cx="6121461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>
                <a:latin typeface="Calibri"/>
                <a:cs typeface="Calibri"/>
              </a:rPr>
              <a:t>Re</a:t>
            </a:r>
            <a:r>
              <a:rPr sz="4800" b="1" spc="4" baseline="3413" dirty="0">
                <a:latin typeface="Calibri"/>
                <a:cs typeface="Calibri"/>
              </a:rPr>
              <a:t>si</a:t>
            </a:r>
            <a:r>
              <a:rPr sz="4800" b="1" spc="0" baseline="3413" dirty="0">
                <a:latin typeface="Calibri"/>
                <a:cs typeface="Calibri"/>
              </a:rPr>
              <a:t>m </a:t>
            </a:r>
            <a:r>
              <a:rPr sz="4800" b="1" spc="-4" baseline="3413" dirty="0">
                <a:latin typeface="Calibri"/>
                <a:cs typeface="Calibri"/>
              </a:rPr>
              <a:t>1.9</a:t>
            </a:r>
            <a:r>
              <a:rPr sz="4800" b="1" spc="4" baseline="3413" dirty="0">
                <a:latin typeface="Calibri"/>
                <a:cs typeface="Calibri"/>
              </a:rPr>
              <a:t>:</a:t>
            </a:r>
            <a:r>
              <a:rPr sz="4800" b="1" spc="0" baseline="3413" dirty="0">
                <a:latin typeface="Calibri"/>
                <a:cs typeface="Calibri"/>
              </a:rPr>
              <a:t>S</a:t>
            </a:r>
            <a:r>
              <a:rPr sz="4800" b="1" spc="4" baseline="3413" dirty="0">
                <a:latin typeface="Calibri"/>
                <a:cs typeface="Calibri"/>
              </a:rPr>
              <a:t>i</a:t>
            </a:r>
            <a:r>
              <a:rPr sz="4800" b="1" spc="-4" baseline="3413" dirty="0">
                <a:latin typeface="Calibri"/>
                <a:cs typeface="Calibri"/>
              </a:rPr>
              <a:t>l</a:t>
            </a:r>
            <a:r>
              <a:rPr sz="4800" b="1" spc="4" baseline="3413" dirty="0">
                <a:latin typeface="Calibri"/>
                <a:cs typeface="Calibri"/>
              </a:rPr>
              <a:t>i</a:t>
            </a:r>
            <a:r>
              <a:rPr sz="4800" b="1" spc="-4" baseline="3413" dirty="0">
                <a:latin typeface="Calibri"/>
                <a:cs typeface="Calibri"/>
              </a:rPr>
              <a:t>nebi</a:t>
            </a:r>
            <a:r>
              <a:rPr sz="4800" b="1" spc="4" baseline="3413" dirty="0">
                <a:latin typeface="Calibri"/>
                <a:cs typeface="Calibri"/>
              </a:rPr>
              <a:t>l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0" baseline="3413" dirty="0">
                <a:latin typeface="Calibri"/>
                <a:cs typeface="Calibri"/>
              </a:rPr>
              <a:t>n </a:t>
            </a:r>
            <a:r>
              <a:rPr sz="4800" b="1" spc="4" baseline="3413" dirty="0">
                <a:latin typeface="Calibri"/>
                <a:cs typeface="Calibri"/>
              </a:rPr>
              <a:t>ö</a:t>
            </a:r>
            <a:r>
              <a:rPr sz="4800" b="1" spc="0" baseline="3413" dirty="0">
                <a:latin typeface="Calibri"/>
                <a:cs typeface="Calibri"/>
              </a:rPr>
              <a:t>z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4" baseline="3413" dirty="0">
                <a:latin typeface="Calibri"/>
                <a:cs typeface="Calibri"/>
              </a:rPr>
              <a:t>l</a:t>
            </a:r>
            <a:r>
              <a:rPr sz="4800" b="1" spc="-4" baseline="3413" dirty="0">
                <a:latin typeface="Calibri"/>
                <a:cs typeface="Calibri"/>
              </a:rPr>
              <a:t>li</a:t>
            </a:r>
            <a:r>
              <a:rPr sz="4800" b="1" spc="0" baseline="3413" dirty="0">
                <a:latin typeface="Calibri"/>
                <a:cs typeface="Calibri"/>
              </a:rPr>
              <a:t>k</a:t>
            </a:r>
            <a:r>
              <a:rPr sz="4800" b="1" spc="4" baseline="3413" dirty="0">
                <a:latin typeface="Calibri"/>
                <a:cs typeface="Calibri"/>
              </a:rPr>
              <a:t>t</a:t>
            </a:r>
            <a:r>
              <a:rPr sz="4800" b="1" spc="0" baseline="3413" dirty="0">
                <a:latin typeface="Calibri"/>
                <a:cs typeface="Calibri"/>
              </a:rPr>
              <a:t>e </a:t>
            </a:r>
            <a:r>
              <a:rPr sz="4800" b="1" spc="-4" baseline="3413" dirty="0">
                <a:latin typeface="Calibri"/>
                <a:cs typeface="Calibri"/>
              </a:rPr>
              <a:t>y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4" baseline="3413" dirty="0">
                <a:latin typeface="Calibri"/>
                <a:cs typeface="Calibri"/>
              </a:rPr>
              <a:t>t</a:t>
            </a:r>
            <a:r>
              <a:rPr sz="4800" b="1" spc="-4" baseline="3413" dirty="0">
                <a:latin typeface="Calibri"/>
                <a:cs typeface="Calibri"/>
              </a:rPr>
              <a:t>a</a:t>
            </a:r>
            <a:r>
              <a:rPr sz="4800" b="1" spc="0" baseline="3413" dirty="0">
                <a:latin typeface="Calibri"/>
                <a:cs typeface="Calibri"/>
              </a:rPr>
              <a:t>k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839324" cy="48961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 ya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4" baseline="3413" dirty="0">
                <a:latin typeface="Calibri"/>
                <a:cs typeface="Calibri"/>
              </a:rPr>
              <a:t>ğ</a:t>
            </a:r>
            <a:r>
              <a:rPr sz="4800" spc="0" baseline="3413" dirty="0">
                <a:latin typeface="Calibri"/>
                <a:cs typeface="Calibri"/>
              </a:rPr>
              <a:t>ı </a:t>
            </a:r>
            <a:r>
              <a:rPr sz="4800" spc="-4" baseline="3413" dirty="0">
                <a:latin typeface="Calibri"/>
                <a:cs typeface="Calibri"/>
              </a:rPr>
              <a:t>sü</a:t>
            </a:r>
            <a:r>
              <a:rPr sz="4800" spc="0" baseline="3413" dirty="0">
                <a:latin typeface="Calibri"/>
                <a:cs typeface="Calibri"/>
              </a:rPr>
              <a:t>re</a:t>
            </a:r>
            <a:r>
              <a:rPr sz="4800" spc="-4" baseline="3413" dirty="0">
                <a:latin typeface="Calibri"/>
                <a:cs typeface="Calibri"/>
              </a:rPr>
              <a:t>kl</a:t>
            </a:r>
            <a:r>
              <a:rPr sz="4800" spc="0" baseline="3413" dirty="0">
                <a:latin typeface="Calibri"/>
                <a:cs typeface="Calibri"/>
              </a:rPr>
              <a:t>i y</a:t>
            </a:r>
            <a:r>
              <a:rPr sz="4800" spc="-4" baseline="3413" dirty="0">
                <a:latin typeface="Calibri"/>
                <a:cs typeface="Calibri"/>
              </a:rPr>
              <a:t>ık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4" baseline="3413" dirty="0">
                <a:latin typeface="Calibri"/>
                <a:cs typeface="Calibri"/>
              </a:rPr>
              <a:t>b</a:t>
            </a:r>
            <a:r>
              <a:rPr sz="4800" spc="-4" baseline="3413" dirty="0">
                <a:latin typeface="Calibri"/>
                <a:cs typeface="Calibri"/>
              </a:rPr>
              <a:t>il</a:t>
            </a:r>
            <a:r>
              <a:rPr sz="4800" spc="0" baseline="3413" dirty="0">
                <a:latin typeface="Calibri"/>
                <a:cs typeface="Calibri"/>
              </a:rPr>
              <a:t>en </a:t>
            </a:r>
            <a:r>
              <a:rPr sz="4800" spc="-4" baseline="3413" dirty="0">
                <a:latin typeface="Calibri"/>
                <a:cs typeface="Calibri"/>
              </a:rPr>
              <a:t>bi</a:t>
            </a:r>
            <a:r>
              <a:rPr sz="4800" spc="0" baseline="3413" dirty="0">
                <a:latin typeface="Calibri"/>
                <a:cs typeface="Calibri"/>
              </a:rPr>
              <a:t>r </a:t>
            </a:r>
            <a:r>
              <a:rPr sz="4800" spc="4" baseline="3413" dirty="0">
                <a:latin typeface="Calibri"/>
                <a:cs typeface="Calibri"/>
              </a:rPr>
              <a:t>m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lz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m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endParaRPr sz="3200" dirty="0">
              <a:latin typeface="Calibri"/>
              <a:cs typeface="Calibri"/>
            </a:endParaRPr>
          </a:p>
          <a:p>
            <a:pPr marL="12700" marR="61036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-4" baseline="1706" dirty="0">
                <a:latin typeface="Calibri"/>
                <a:cs typeface="Calibri"/>
              </a:rPr>
              <a:t>ildi</a:t>
            </a:r>
            <a:r>
              <a:rPr sz="4800" spc="0" baseline="1706" dirty="0">
                <a:latin typeface="Calibri"/>
                <a:cs typeface="Calibri"/>
              </a:rPr>
              <a:t>r. </a:t>
            </a:r>
            <a:r>
              <a:rPr sz="4800" spc="4" baseline="1706" dirty="0">
                <a:latin typeface="Calibri"/>
                <a:cs typeface="Calibri"/>
              </a:rPr>
              <a:t>S</a:t>
            </a:r>
            <a:r>
              <a:rPr sz="4800" spc="-4" baseline="1706" dirty="0">
                <a:latin typeface="Calibri"/>
                <a:cs typeface="Calibri"/>
              </a:rPr>
              <a:t>ilin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bili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4" baseline="1706" dirty="0">
                <a:latin typeface="Calibri"/>
                <a:cs typeface="Calibri"/>
              </a:rPr>
              <a:t> </a:t>
            </a:r>
            <a:r>
              <a:rPr sz="4800" spc="0" baseline="1706" dirty="0">
                <a:latin typeface="Calibri"/>
                <a:cs typeface="Calibri"/>
              </a:rPr>
              <a:t>ö</a:t>
            </a:r>
            <a:r>
              <a:rPr sz="4800" spc="-4" baseline="1706" dirty="0">
                <a:latin typeface="Calibri"/>
                <a:cs typeface="Calibri"/>
              </a:rPr>
              <a:t>z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llikt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9" baseline="1706" dirty="0">
                <a:latin typeface="Calibri"/>
                <a:cs typeface="Calibri"/>
              </a:rPr>
              <a:t> 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ay</a:t>
            </a:r>
            <a:r>
              <a:rPr sz="4800" spc="-9" baseline="1706" dirty="0">
                <a:latin typeface="Calibri"/>
                <a:cs typeface="Calibri"/>
              </a:rPr>
              <a:t>a</a:t>
            </a:r>
            <a:r>
              <a:rPr sz="4800" spc="0" baseline="1706" dirty="0">
                <a:latin typeface="Calibri"/>
                <a:cs typeface="Calibri"/>
              </a:rPr>
              <a:t>n </a:t>
            </a: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st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endParaRPr sz="3200" dirty="0">
              <a:latin typeface="Calibri"/>
              <a:cs typeface="Calibri"/>
            </a:endParaRPr>
          </a:p>
          <a:p>
            <a:pPr marL="12700" marR="298758">
              <a:lnSpc>
                <a:spcPct val="101725"/>
              </a:lnSpc>
            </a:pPr>
            <a:r>
              <a:rPr sz="3200" spc="0" dirty="0">
                <a:latin typeface="Calibri"/>
                <a:cs typeface="Calibri"/>
              </a:rPr>
              <a:t>ya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kl</a:t>
            </a:r>
            <a:r>
              <a:rPr sz="3200" spc="0" dirty="0">
                <a:latin typeface="Calibri"/>
                <a:cs typeface="Calibri"/>
              </a:rPr>
              <a:t>arı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b="1" spc="-4" dirty="0">
                <a:latin typeface="Calibri"/>
                <a:cs typeface="Calibri"/>
              </a:rPr>
              <a:t>y</a:t>
            </a:r>
            <a:r>
              <a:rPr sz="3200" b="1" spc="0" dirty="0">
                <a:latin typeface="Calibri"/>
                <a:cs typeface="Calibri"/>
              </a:rPr>
              <a:t>a</a:t>
            </a:r>
            <a:r>
              <a:rPr sz="3200" b="1" spc="4" dirty="0">
                <a:latin typeface="Calibri"/>
                <a:cs typeface="Calibri"/>
              </a:rPr>
              <a:t>t</a:t>
            </a:r>
            <a:r>
              <a:rPr sz="3200" b="1" spc="0" dirty="0">
                <a:latin typeface="Calibri"/>
                <a:cs typeface="Calibri"/>
              </a:rPr>
              <a:t>ak k</a:t>
            </a:r>
            <a:r>
              <a:rPr sz="3200" b="1" spc="4" dirty="0">
                <a:latin typeface="Calibri"/>
                <a:cs typeface="Calibri"/>
              </a:rPr>
              <a:t>o</a:t>
            </a:r>
            <a:r>
              <a:rPr sz="3200" b="1" spc="0" dirty="0">
                <a:latin typeface="Calibri"/>
                <a:cs typeface="Calibri"/>
              </a:rPr>
              <a:t>r</a:t>
            </a:r>
            <a:r>
              <a:rPr sz="3200" b="1" spc="-4" dirty="0">
                <a:latin typeface="Calibri"/>
                <a:cs typeface="Calibri"/>
              </a:rPr>
              <a:t>uyu</a:t>
            </a:r>
            <a:r>
              <a:rPr sz="3200" b="1" spc="4" dirty="0">
                <a:latin typeface="Calibri"/>
                <a:cs typeface="Calibri"/>
              </a:rPr>
              <a:t>c</a:t>
            </a:r>
            <a:r>
              <a:rPr sz="3200" b="1" spc="0" dirty="0">
                <a:latin typeface="Calibri"/>
                <a:cs typeface="Calibri"/>
              </a:rPr>
              <a:t>u </a:t>
            </a:r>
            <a:r>
              <a:rPr sz="3200" b="1" spc="29" dirty="0">
                <a:latin typeface="Calibri"/>
                <a:cs typeface="Calibri"/>
              </a:rPr>
              <a:t>(</a:t>
            </a:r>
            <a:r>
              <a:rPr sz="3200" b="1" spc="0" dirty="0">
                <a:latin typeface="Calibri"/>
                <a:cs typeface="Calibri"/>
              </a:rPr>
              <a:t>a</a:t>
            </a:r>
            <a:r>
              <a:rPr sz="3200" b="1" spc="4" dirty="0">
                <a:latin typeface="Calibri"/>
                <a:cs typeface="Calibri"/>
              </a:rPr>
              <a:t>l</a:t>
            </a:r>
            <a:r>
              <a:rPr sz="3200" b="1" spc="-4" dirty="0">
                <a:latin typeface="Calibri"/>
                <a:cs typeface="Calibri"/>
              </a:rPr>
              <a:t>e</a:t>
            </a:r>
            <a:r>
              <a:rPr sz="3200" b="1" spc="0" dirty="0">
                <a:latin typeface="Calibri"/>
                <a:cs typeface="Calibri"/>
              </a:rPr>
              <a:t>z)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nılı</a:t>
            </a:r>
            <a:r>
              <a:rPr sz="3200" spc="9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. Ya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ak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or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c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, ç</a:t>
            </a:r>
            <a:r>
              <a:rPr sz="3200" spc="-9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ft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14" dirty="0">
                <a:latin typeface="Calibri"/>
                <a:cs typeface="Calibri"/>
              </a:rPr>
              <a:t>ö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ce ya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-9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ili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e, ya</a:t>
            </a:r>
            <a:r>
              <a:rPr sz="3200" spc="-1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kl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as e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en y</a:t>
            </a:r>
            <a:r>
              <a:rPr sz="3200" spc="-4" dirty="0">
                <a:latin typeface="Calibri"/>
                <a:cs typeface="Calibri"/>
              </a:rPr>
              <a:t>üz</a:t>
            </a:r>
            <a:r>
              <a:rPr sz="3200" spc="0" dirty="0">
                <a:latin typeface="Calibri"/>
                <a:cs typeface="Calibri"/>
              </a:rPr>
              <a:t>ü </a:t>
            </a:r>
            <a:r>
              <a:rPr sz="3200" spc="-4" dirty="0">
                <a:latin typeface="Calibri"/>
                <a:cs typeface="Calibri"/>
              </a:rPr>
              <a:t>muş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-9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ay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as e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en y</a:t>
            </a:r>
            <a:r>
              <a:rPr sz="3200" spc="-4" dirty="0">
                <a:latin typeface="Calibri"/>
                <a:cs typeface="Calibri"/>
              </a:rPr>
              <a:t>üz</a:t>
            </a:r>
            <a:r>
              <a:rPr sz="3200" spc="0" dirty="0">
                <a:latin typeface="Calibri"/>
                <a:cs typeface="Calibri"/>
              </a:rPr>
              <a:t>ü 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mukl</a:t>
            </a:r>
            <a:r>
              <a:rPr sz="3200" spc="0" dirty="0">
                <a:latin typeface="Calibri"/>
                <a:cs typeface="Calibri"/>
              </a:rPr>
              <a:t>u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en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ya</a:t>
            </a:r>
            <a:r>
              <a:rPr sz="3200" spc="-4" dirty="0">
                <a:latin typeface="Calibri"/>
                <a:cs typeface="Calibri"/>
              </a:rPr>
              <a:t>pılmı</a:t>
            </a:r>
            <a:r>
              <a:rPr sz="3200" spc="0" dirty="0">
                <a:latin typeface="Calibri"/>
                <a:cs typeface="Calibri"/>
              </a:rPr>
              <a:t>ş 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erc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h e</a:t>
            </a:r>
            <a:r>
              <a:rPr sz="3200" spc="-4" dirty="0">
                <a:latin typeface="Calibri"/>
                <a:cs typeface="Calibri"/>
              </a:rPr>
              <a:t>dilm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di</a:t>
            </a:r>
            <a:r>
              <a:rPr sz="3200" spc="0" dirty="0">
                <a:latin typeface="Calibri"/>
                <a:cs typeface="Calibri"/>
              </a:rPr>
              <a:t>r.</a:t>
            </a:r>
            <a:r>
              <a:rPr sz="3200" spc="1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Ya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ak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or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c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,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ya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-9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üs</a:t>
            </a:r>
            <a:r>
              <a:rPr sz="3200" spc="0" dirty="0">
                <a:latin typeface="Calibri"/>
                <a:cs typeface="Calibri"/>
              </a:rPr>
              <a:t>t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ö</a:t>
            </a:r>
            <a:r>
              <a:rPr sz="3200" spc="-4" dirty="0">
                <a:latin typeface="Calibri"/>
                <a:cs typeface="Calibri"/>
              </a:rPr>
              <a:t>lümün</a:t>
            </a:r>
            <a:r>
              <a:rPr sz="3200" spc="0" dirty="0">
                <a:latin typeface="Calibri"/>
                <a:cs typeface="Calibri"/>
              </a:rPr>
              <a:t>ü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en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</a:t>
            </a:r>
            <a:r>
              <a:rPr sz="3200" spc="0" dirty="0">
                <a:latin typeface="Calibri"/>
                <a:cs typeface="Calibri"/>
              </a:rPr>
              <a:t>, ya</a:t>
            </a:r>
            <a:r>
              <a:rPr sz="3200" spc="4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kt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bü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-4" dirty="0">
                <a:latin typeface="Calibri"/>
                <a:cs typeface="Calibri"/>
              </a:rPr>
              <a:t>ü</a:t>
            </a:r>
            <a:r>
              <a:rPr sz="3200" spc="0" dirty="0">
                <a:latin typeface="Calibri"/>
                <a:cs typeface="Calibri"/>
              </a:rPr>
              <a:t>k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eya </a:t>
            </a:r>
            <a:r>
              <a:rPr sz="3200" spc="-4" dirty="0">
                <a:latin typeface="Calibri"/>
                <a:cs typeface="Calibri"/>
              </a:rPr>
              <a:t>kü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ü</a:t>
            </a:r>
            <a:r>
              <a:rPr sz="3200" spc="0" dirty="0">
                <a:latin typeface="Calibri"/>
                <a:cs typeface="Calibri"/>
              </a:rPr>
              <a:t>k 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827073" cy="2911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360"/>
              </a:lnSpc>
              <a:spcBef>
                <a:spcPts val="168"/>
              </a:spcBef>
            </a:pPr>
            <a:r>
              <a:rPr sz="4800" spc="4" baseline="3413" dirty="0">
                <a:latin typeface="Calibri"/>
                <a:cs typeface="Calibri"/>
              </a:rPr>
              <a:t>K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dı</a:t>
            </a:r>
            <a:r>
              <a:rPr sz="4800" spc="0" baseline="3413" dirty="0">
                <a:latin typeface="Calibri"/>
                <a:cs typeface="Calibri"/>
              </a:rPr>
              <a:t>n 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o</a:t>
            </a:r>
            <a:r>
              <a:rPr sz="4800" spc="4" baseline="3413" dirty="0">
                <a:latin typeface="Calibri"/>
                <a:cs typeface="Calibri"/>
              </a:rPr>
              <a:t>ğ</a:t>
            </a:r>
            <a:r>
              <a:rPr sz="4800" spc="-4" baseline="3413" dirty="0">
                <a:latin typeface="Calibri"/>
                <a:cs typeface="Calibri"/>
              </a:rPr>
              <a:t>u</a:t>
            </a:r>
            <a:r>
              <a:rPr sz="4800" spc="0" baseline="3413" dirty="0">
                <a:latin typeface="Calibri"/>
                <a:cs typeface="Calibri"/>
              </a:rPr>
              <a:t>m </a:t>
            </a:r>
            <a:r>
              <a:rPr sz="4800" spc="-4" baseline="3413" dirty="0">
                <a:latin typeface="Calibri"/>
                <a:cs typeface="Calibri"/>
              </a:rPr>
              <a:t>s</a:t>
            </a:r>
            <a:r>
              <a:rPr sz="4800" spc="0" baseline="3413" dirty="0">
                <a:latin typeface="Calibri"/>
                <a:cs typeface="Calibri"/>
              </a:rPr>
              <a:t>er</a:t>
            </a:r>
            <a:r>
              <a:rPr sz="4800" spc="-4" baseline="3413" dirty="0">
                <a:latin typeface="Calibri"/>
                <a:cs typeface="Calibri"/>
              </a:rPr>
              <a:t>visl</a:t>
            </a:r>
            <a:r>
              <a:rPr sz="4800" spc="0" baseline="3413" dirty="0">
                <a:latin typeface="Calibri"/>
                <a:cs typeface="Calibri"/>
              </a:rPr>
              <a:t>er</a:t>
            </a:r>
            <a:r>
              <a:rPr sz="4800" spc="-4" baseline="3413" dirty="0">
                <a:latin typeface="Calibri"/>
                <a:cs typeface="Calibri"/>
              </a:rPr>
              <a:t>ind</a:t>
            </a:r>
            <a:r>
              <a:rPr sz="4800" spc="0" baseline="3413" dirty="0">
                <a:latin typeface="Calibri"/>
                <a:cs typeface="Calibri"/>
              </a:rPr>
              <a:t>e,</a:t>
            </a:r>
            <a:r>
              <a:rPr sz="4800" spc="29" baseline="3413" dirty="0">
                <a:latin typeface="Calibri"/>
                <a:cs typeface="Calibri"/>
              </a:rPr>
              <a:t> </a:t>
            </a:r>
            <a:r>
              <a:rPr sz="4800" spc="0" baseline="3413" dirty="0">
                <a:latin typeface="Calibri"/>
                <a:cs typeface="Calibri"/>
              </a:rPr>
              <a:t>ac</a:t>
            </a:r>
            <a:r>
              <a:rPr sz="4800" spc="-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l </a:t>
            </a:r>
            <a:r>
              <a:rPr sz="4800" spc="-4" baseline="3413" dirty="0">
                <a:latin typeface="Calibri"/>
                <a:cs typeface="Calibri"/>
              </a:rPr>
              <a:t>s</a:t>
            </a:r>
            <a:r>
              <a:rPr sz="4800" spc="0" baseline="3413" dirty="0">
                <a:latin typeface="Calibri"/>
                <a:cs typeface="Calibri"/>
              </a:rPr>
              <a:t>er</a:t>
            </a:r>
            <a:r>
              <a:rPr sz="4800" spc="4" baseline="3413" dirty="0">
                <a:latin typeface="Calibri"/>
                <a:cs typeface="Calibri"/>
              </a:rPr>
              <a:t>v</a:t>
            </a:r>
            <a:r>
              <a:rPr sz="4800" spc="-4" baseline="3413" dirty="0">
                <a:latin typeface="Calibri"/>
                <a:cs typeface="Calibri"/>
              </a:rPr>
              <a:t>is</a:t>
            </a:r>
            <a:r>
              <a:rPr sz="4800" spc="0" baseline="3413" dirty="0">
                <a:latin typeface="Calibri"/>
                <a:cs typeface="Calibri"/>
              </a:rPr>
              <a:t>,</a:t>
            </a:r>
            <a:r>
              <a:rPr sz="4800" spc="9" baseline="3413" dirty="0">
                <a:latin typeface="Calibri"/>
                <a:cs typeface="Calibri"/>
              </a:rPr>
              <a:t> </a:t>
            </a:r>
            <a:r>
              <a:rPr sz="4800" spc="0" baseline="3413" dirty="0">
                <a:latin typeface="Calibri"/>
                <a:cs typeface="Calibri"/>
              </a:rPr>
              <a:t>çoc</a:t>
            </a:r>
            <a:r>
              <a:rPr sz="4800" spc="-4" baseline="3413" dirty="0">
                <a:latin typeface="Calibri"/>
                <a:cs typeface="Calibri"/>
              </a:rPr>
              <a:t>u</a:t>
            </a:r>
            <a:r>
              <a:rPr sz="4800" spc="0" baseline="3413" dirty="0">
                <a:latin typeface="Calibri"/>
                <a:cs typeface="Calibri"/>
              </a:rPr>
              <a:t>k</a:t>
            </a:r>
            <a:endParaRPr sz="3200" dirty="0">
              <a:latin typeface="Calibri"/>
              <a:cs typeface="Calibri"/>
            </a:endParaRPr>
          </a:p>
          <a:p>
            <a:pPr marL="12700" marR="61036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0" baseline="1706" dirty="0">
                <a:latin typeface="Calibri"/>
                <a:cs typeface="Calibri"/>
              </a:rPr>
              <a:t>er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-4" baseline="1706" dirty="0">
                <a:latin typeface="Calibri"/>
                <a:cs typeface="Calibri"/>
              </a:rPr>
              <a:t>is</a:t>
            </a:r>
            <a:r>
              <a:rPr sz="4800" spc="0" baseline="1706" dirty="0">
                <a:latin typeface="Calibri"/>
                <a:cs typeface="Calibri"/>
              </a:rPr>
              <a:t>i 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e yo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-4" baseline="1706" dirty="0">
                <a:latin typeface="Calibri"/>
                <a:cs typeface="Calibri"/>
              </a:rPr>
              <a:t>u</a:t>
            </a:r>
            <a:r>
              <a:rPr sz="4800" spc="0" baseline="1706" dirty="0">
                <a:latin typeface="Calibri"/>
                <a:cs typeface="Calibri"/>
              </a:rPr>
              <a:t>n </a:t>
            </a:r>
            <a:r>
              <a:rPr sz="4800" spc="-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kı</a:t>
            </a:r>
            <a:r>
              <a:rPr sz="4800" spc="0" baseline="1706" dirty="0">
                <a:latin typeface="Calibri"/>
                <a:cs typeface="Calibri"/>
              </a:rPr>
              <a:t>m </a:t>
            </a: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-4" baseline="1706" dirty="0">
                <a:latin typeface="Calibri"/>
                <a:cs typeface="Calibri"/>
              </a:rPr>
              <a:t>ib</a:t>
            </a:r>
            <a:r>
              <a:rPr sz="4800" spc="0" baseline="1706" dirty="0">
                <a:latin typeface="Calibri"/>
                <a:cs typeface="Calibri"/>
              </a:rPr>
              <a:t>i</a:t>
            </a:r>
            <a:r>
              <a:rPr sz="4800" spc="14" baseline="1706" dirty="0">
                <a:latin typeface="Calibri"/>
                <a:cs typeface="Calibri"/>
              </a:rPr>
              <a:t> </a:t>
            </a: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st</a:t>
            </a:r>
            <a:r>
              <a:rPr sz="4800" spc="0" baseline="1706" dirty="0">
                <a:latin typeface="Calibri"/>
                <a:cs typeface="Calibri"/>
              </a:rPr>
              <a:t>a ya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-4" baseline="1706" dirty="0">
                <a:latin typeface="Calibri"/>
                <a:cs typeface="Calibri"/>
              </a:rPr>
              <a:t>ını</a:t>
            </a:r>
            <a:r>
              <a:rPr sz="4800" spc="0" baseline="1706" dirty="0">
                <a:latin typeface="Calibri"/>
                <a:cs typeface="Calibri"/>
              </a:rPr>
              <a:t>n</a:t>
            </a:r>
            <a:r>
              <a:rPr sz="4800" spc="9" baseline="1706" dirty="0">
                <a:latin typeface="Calibri"/>
                <a:cs typeface="Calibri"/>
              </a:rPr>
              <a:t> 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4" baseline="1706" dirty="0">
                <a:latin typeface="Calibri"/>
                <a:cs typeface="Calibri"/>
              </a:rPr>
              <a:t>ı</a:t>
            </a:r>
            <a:r>
              <a:rPr sz="4800" spc="0" baseline="1706" dirty="0">
                <a:latin typeface="Calibri"/>
                <a:cs typeface="Calibri"/>
              </a:rPr>
              <a:t>k</a:t>
            </a:r>
            <a:endParaRPr sz="3200" dirty="0">
              <a:latin typeface="Calibri"/>
              <a:cs typeface="Calibri"/>
            </a:endParaRPr>
          </a:p>
          <a:p>
            <a:pPr marL="12700" marR="410894">
              <a:lnSpc>
                <a:spcPct val="101623"/>
              </a:lnSpc>
            </a:pPr>
            <a:r>
              <a:rPr sz="3200" spc="-4" dirty="0">
                <a:latin typeface="Calibri"/>
                <a:cs typeface="Calibri"/>
              </a:rPr>
              <a:t>ki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ndi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i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ünit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9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 ya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1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çar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fı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ki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sin</a:t>
            </a:r>
            <a:r>
              <a:rPr sz="3200" spc="0" dirty="0">
                <a:latin typeface="Calibri"/>
                <a:cs typeface="Calibri"/>
              </a:rPr>
              <a:t>i 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ek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</a:t>
            </a:r>
            <a:r>
              <a:rPr sz="3200" spc="44" dirty="0">
                <a:latin typeface="Calibri"/>
                <a:cs typeface="Calibri"/>
              </a:rPr>
              <a:t> </a:t>
            </a:r>
            <a:r>
              <a:rPr sz="3200" b="1" spc="0" dirty="0">
                <a:latin typeface="Calibri"/>
                <a:cs typeface="Calibri"/>
              </a:rPr>
              <a:t>ara m</a:t>
            </a:r>
            <a:r>
              <a:rPr sz="3200" b="1" spc="-4" dirty="0">
                <a:latin typeface="Calibri"/>
                <a:cs typeface="Calibri"/>
              </a:rPr>
              <a:t>u</a:t>
            </a:r>
            <a:r>
              <a:rPr sz="3200" b="1" spc="4" dirty="0">
                <a:latin typeface="Calibri"/>
                <a:cs typeface="Calibri"/>
              </a:rPr>
              <a:t>ş</a:t>
            </a:r>
            <a:r>
              <a:rPr sz="3200" b="1" spc="0" dirty="0">
                <a:latin typeface="Calibri"/>
                <a:cs typeface="Calibri"/>
              </a:rPr>
              <a:t>am</a:t>
            </a:r>
            <a:r>
              <a:rPr sz="3200" b="1" spc="-4" dirty="0">
                <a:latin typeface="Calibri"/>
                <a:cs typeface="Calibri"/>
              </a:rPr>
              <a:t>ba</a:t>
            </a:r>
            <a:r>
              <a:rPr sz="3200" b="1" spc="4" dirty="0">
                <a:latin typeface="Calibri"/>
                <a:cs typeface="Calibri"/>
              </a:rPr>
              <a:t>s</a:t>
            </a:r>
            <a:r>
              <a:rPr sz="3200" b="1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nılı</a:t>
            </a:r>
            <a:r>
              <a:rPr sz="3200" spc="9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. </a:t>
            </a:r>
            <a:r>
              <a:rPr sz="3200" spc="-4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ra </a:t>
            </a:r>
            <a:r>
              <a:rPr sz="3200" spc="-4" dirty="0">
                <a:latin typeface="Calibri"/>
                <a:cs typeface="Calibri"/>
              </a:rPr>
              <a:t>mu</a:t>
            </a:r>
            <a:r>
              <a:rPr sz="3200" spc="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sı</a:t>
            </a:r>
            <a:r>
              <a:rPr sz="3200" spc="0" dirty="0">
                <a:latin typeface="Calibri"/>
                <a:cs typeface="Calibri"/>
              </a:rPr>
              <a:t>, çar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fı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4" dirty="0">
                <a:latin typeface="Calibri"/>
                <a:cs typeface="Calibri"/>
              </a:rPr>
              <a:t>ü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in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ili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568234" cy="24839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nı</a:t>
            </a:r>
            <a:r>
              <a:rPr sz="4800" spc="0" baseline="3413" dirty="0">
                <a:latin typeface="Calibri"/>
                <a:cs typeface="Calibri"/>
              </a:rPr>
              <a:t>n </a:t>
            </a:r>
            <a:r>
              <a:rPr sz="4800" spc="-4" baseline="3413" dirty="0">
                <a:latin typeface="Calibri"/>
                <a:cs typeface="Calibri"/>
              </a:rPr>
              <a:t>sı</a:t>
            </a:r>
            <a:r>
              <a:rPr sz="4800" spc="0" baseline="3413" dirty="0">
                <a:latin typeface="Calibri"/>
                <a:cs typeface="Calibri"/>
              </a:rPr>
              <a:t>rt </a:t>
            </a:r>
            <a:r>
              <a:rPr sz="4800" spc="4" baseline="3413" dirty="0">
                <a:latin typeface="Calibri"/>
                <a:cs typeface="Calibri"/>
              </a:rPr>
              <a:t>v</a:t>
            </a:r>
            <a:r>
              <a:rPr sz="4800" spc="0" baseline="3413" dirty="0">
                <a:latin typeface="Calibri"/>
                <a:cs typeface="Calibri"/>
              </a:rPr>
              <a:t>e 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z </a:t>
            </a:r>
            <a:r>
              <a:rPr sz="4800" spc="-4" baseline="3413" dirty="0">
                <a:latin typeface="Calibri"/>
                <a:cs typeface="Calibri"/>
              </a:rPr>
              <a:t>k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p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4" baseline="3413" dirty="0">
                <a:latin typeface="Calibri"/>
                <a:cs typeface="Calibri"/>
              </a:rPr>
              <a:t>ğ</a:t>
            </a:r>
            <a:r>
              <a:rPr sz="4800" spc="0" baseline="3413" dirty="0">
                <a:latin typeface="Calibri"/>
                <a:cs typeface="Calibri"/>
              </a:rPr>
              <a:t>ı </a:t>
            </a:r>
            <a:r>
              <a:rPr sz="4800" spc="-4" baseline="3413" dirty="0">
                <a:latin typeface="Calibri"/>
                <a:cs typeface="Calibri"/>
              </a:rPr>
              <a:t>b</a:t>
            </a:r>
            <a:r>
              <a:rPr sz="4800" spc="0" baseline="3413" dirty="0">
                <a:latin typeface="Calibri"/>
                <a:cs typeface="Calibri"/>
              </a:rPr>
              <a:t>ö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4" baseline="3413" dirty="0">
                <a:latin typeface="Calibri"/>
                <a:cs typeface="Calibri"/>
              </a:rPr>
              <a:t>g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sin</a:t>
            </a:r>
            <a:r>
              <a:rPr sz="4800" spc="0" baseline="3413" dirty="0">
                <a:latin typeface="Calibri"/>
                <a:cs typeface="Calibri"/>
              </a:rPr>
              <a:t>i</a:t>
            </a:r>
            <a:endParaRPr sz="3200" dirty="0">
              <a:latin typeface="Calibri"/>
              <a:cs typeface="Calibri"/>
            </a:endParaRPr>
          </a:p>
          <a:p>
            <a:pPr marL="12700" marR="15325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ps</a:t>
            </a:r>
            <a:r>
              <a:rPr sz="4800" spc="0" baseline="1706" dirty="0">
                <a:latin typeface="Calibri"/>
                <a:cs typeface="Calibri"/>
              </a:rPr>
              <a:t>aya</a:t>
            </a:r>
            <a:r>
              <a:rPr sz="4800" spc="-9" baseline="1706" dirty="0">
                <a:latin typeface="Calibri"/>
                <a:cs typeface="Calibri"/>
              </a:rPr>
              <a:t>c</a:t>
            </a:r>
            <a:r>
              <a:rPr sz="4800" spc="0" baseline="1706" dirty="0">
                <a:latin typeface="Calibri"/>
                <a:cs typeface="Calibri"/>
              </a:rPr>
              <a:t>ak </a:t>
            </a:r>
            <a:r>
              <a:rPr sz="4800" spc="-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oy</a:t>
            </a:r>
            <a:r>
              <a:rPr sz="4800" spc="-4" baseline="1706" dirty="0">
                <a:latin typeface="Calibri"/>
                <a:cs typeface="Calibri"/>
              </a:rPr>
              <a:t>utt</a:t>
            </a:r>
            <a:r>
              <a:rPr sz="4800" spc="0" baseline="1706" dirty="0">
                <a:latin typeface="Calibri"/>
                <a:cs typeface="Calibri"/>
              </a:rPr>
              <a:t>a o</a:t>
            </a:r>
            <a:r>
              <a:rPr sz="4800" spc="-4" baseline="1706" dirty="0">
                <a:latin typeface="Calibri"/>
                <a:cs typeface="Calibri"/>
              </a:rPr>
              <a:t>lm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lıdı</a:t>
            </a:r>
            <a:r>
              <a:rPr sz="4800" spc="0" baseline="1706" dirty="0">
                <a:latin typeface="Calibri"/>
                <a:cs typeface="Calibri"/>
              </a:rPr>
              <a:t>r. Or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-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9" baseline="1706" dirty="0">
                <a:latin typeface="Calibri"/>
                <a:cs typeface="Calibri"/>
              </a:rPr>
              <a:t>y</a:t>
            </a:r>
            <a:r>
              <a:rPr sz="4800" spc="0" baseline="1706" dirty="0">
                <a:latin typeface="Calibri"/>
                <a:cs typeface="Calibri"/>
              </a:rPr>
              <a:t>u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521"/>
              </a:lnSpc>
            </a:pPr>
            <a:r>
              <a:rPr sz="3200" spc="-4" dirty="0">
                <a:latin typeface="Calibri"/>
                <a:cs typeface="Calibri"/>
              </a:rPr>
              <a:t>7</a:t>
            </a:r>
            <a:r>
              <a:rPr sz="3200" spc="0" dirty="0">
                <a:latin typeface="Calibri"/>
                <a:cs typeface="Calibri"/>
              </a:rPr>
              <a:t>0</a:t>
            </a:r>
            <a:r>
              <a:rPr sz="3200" spc="4" dirty="0">
                <a:latin typeface="Calibri"/>
                <a:cs typeface="Calibri"/>
              </a:rPr>
              <a:t>-</a:t>
            </a:r>
            <a:r>
              <a:rPr sz="3200" spc="-4" dirty="0">
                <a:latin typeface="Calibri"/>
                <a:cs typeface="Calibri"/>
              </a:rPr>
              <a:t>8</a:t>
            </a:r>
            <a:r>
              <a:rPr sz="3200" spc="0" dirty="0">
                <a:latin typeface="Calibri"/>
                <a:cs typeface="Calibri"/>
              </a:rPr>
              <a:t>0 cm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6</a:t>
            </a:r>
            <a:r>
              <a:rPr sz="3200" spc="19" dirty="0">
                <a:latin typeface="Calibri"/>
                <a:cs typeface="Calibri"/>
              </a:rPr>
              <a:t>0</a:t>
            </a:r>
            <a:r>
              <a:rPr sz="3200" spc="4" dirty="0">
                <a:latin typeface="Calibri"/>
                <a:cs typeface="Calibri"/>
              </a:rPr>
              <a:t>-</a:t>
            </a:r>
            <a:r>
              <a:rPr sz="3200" spc="-4" dirty="0">
                <a:latin typeface="Calibri"/>
                <a:cs typeface="Calibri"/>
              </a:rPr>
              <a:t>7</a:t>
            </a:r>
            <a:r>
              <a:rPr sz="3200" spc="0" dirty="0">
                <a:latin typeface="Calibri"/>
                <a:cs typeface="Calibri"/>
              </a:rPr>
              <a:t>0 cm 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muş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</a:t>
            </a:r>
            <a:r>
              <a:rPr sz="3200" spc="0" dirty="0">
                <a:latin typeface="Calibri"/>
                <a:cs typeface="Calibri"/>
              </a:rPr>
              <a:t>a, ya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ak </a:t>
            </a:r>
            <a:r>
              <a:rPr sz="3200" spc="-4" dirty="0">
                <a:latin typeface="Calibri"/>
                <a:cs typeface="Calibri"/>
              </a:rPr>
              <a:t>şil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sini</a:t>
            </a:r>
            <a:r>
              <a:rPr sz="3200" spc="0" dirty="0">
                <a:latin typeface="Calibri"/>
                <a:cs typeface="Calibri"/>
              </a:rPr>
              <a:t>n 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-4" dirty="0">
                <a:latin typeface="Calibri"/>
                <a:cs typeface="Calibri"/>
              </a:rPr>
              <a:t>ın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sık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şt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ak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</a:t>
            </a:r>
            <a:endParaRPr sz="3200" dirty="0">
              <a:latin typeface="Calibri"/>
              <a:cs typeface="Calibri"/>
            </a:endParaRPr>
          </a:p>
          <a:p>
            <a:pPr marL="12700" marR="61714">
              <a:lnSpc>
                <a:spcPct val="101725"/>
              </a:lnSpc>
              <a:spcBef>
                <a:spcPts val="5"/>
              </a:spcBef>
            </a:pPr>
            <a:r>
              <a:rPr sz="3200" spc="-4" dirty="0">
                <a:latin typeface="Calibri"/>
                <a:cs typeface="Calibri"/>
              </a:rPr>
              <a:t>4</a:t>
            </a:r>
            <a:r>
              <a:rPr sz="3200" spc="0" dirty="0">
                <a:latin typeface="Calibri"/>
                <a:cs typeface="Calibri"/>
              </a:rPr>
              <a:t>0</a:t>
            </a:r>
            <a:r>
              <a:rPr sz="3200" spc="4" dirty="0">
                <a:latin typeface="Calibri"/>
                <a:cs typeface="Calibri"/>
              </a:rPr>
              <a:t>-</a:t>
            </a:r>
            <a:r>
              <a:rPr sz="3200" spc="-4" dirty="0">
                <a:latin typeface="Calibri"/>
                <a:cs typeface="Calibri"/>
              </a:rPr>
              <a:t>5</a:t>
            </a:r>
            <a:r>
              <a:rPr sz="3200" spc="0" dirty="0">
                <a:latin typeface="Calibri"/>
                <a:cs typeface="Calibri"/>
              </a:rPr>
              <a:t>0 cm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nişli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ind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ku</a:t>
            </a:r>
            <a:r>
              <a:rPr sz="3200" spc="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aş</a:t>
            </a:r>
            <a:r>
              <a:rPr sz="3200" spc="2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ni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8D840498-EAC5-4581-A6B1-61202FC78B48}"/>
              </a:ext>
            </a:extLst>
          </p:cNvPr>
          <p:cNvSpPr txBox="1"/>
          <p:nvPr/>
        </p:nvSpPr>
        <p:spPr>
          <a:xfrm>
            <a:off x="1993900" y="4241800"/>
            <a:ext cx="7361478" cy="8309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2400" dirty="0" err="1">
                <a:solidFill>
                  <a:srgbClr val="C00000"/>
                </a:solidFill>
                <a:latin typeface="Arial Black" panose="020B0A04020102020204" pitchFamily="34" charset="0"/>
              </a:rPr>
              <a:t>Alez</a:t>
            </a:r>
            <a:r>
              <a:rPr lang="tr-TR" sz="2400" dirty="0">
                <a:solidFill>
                  <a:srgbClr val="C00000"/>
                </a:solidFill>
                <a:latin typeface="Arial Black" panose="020B0A04020102020204" pitchFamily="34" charset="0"/>
              </a:rPr>
              <a:t>- Çarşaf- Ara Muşamba - Ara Çarşaf- Nevresim Takımı - Pike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599565" cy="44008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A</a:t>
            </a:r>
            <a:r>
              <a:rPr sz="4800" spc="0" baseline="3413" dirty="0">
                <a:latin typeface="Calibri"/>
                <a:cs typeface="Calibri"/>
              </a:rPr>
              <a:t>ra </a:t>
            </a:r>
            <a:r>
              <a:rPr sz="4800" spc="-4" baseline="3413" dirty="0">
                <a:latin typeface="Calibri"/>
                <a:cs typeface="Calibri"/>
              </a:rPr>
              <a:t>muş</a:t>
            </a:r>
            <a:r>
              <a:rPr sz="4800" spc="14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mb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sı</a:t>
            </a:r>
            <a:r>
              <a:rPr sz="4800" spc="0" baseline="3413" dirty="0">
                <a:latin typeface="Calibri"/>
                <a:cs typeface="Calibri"/>
              </a:rPr>
              <a:t>, ara çar</a:t>
            </a:r>
            <a:r>
              <a:rPr sz="4800" spc="-4" baseline="3413" dirty="0">
                <a:latin typeface="Calibri"/>
                <a:cs typeface="Calibri"/>
              </a:rPr>
              <a:t>ş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f</a:t>
            </a:r>
            <a:r>
              <a:rPr sz="4800" spc="0" baseline="3413" dirty="0">
                <a:latin typeface="Calibri"/>
                <a:cs typeface="Calibri"/>
              </a:rPr>
              <a:t>ı </a:t>
            </a:r>
            <a:r>
              <a:rPr sz="4800" spc="4" baseline="3413" dirty="0">
                <a:latin typeface="Calibri"/>
                <a:cs typeface="Calibri"/>
              </a:rPr>
              <a:t>i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e </a:t>
            </a:r>
            <a:r>
              <a:rPr sz="4800" spc="-4" baseline="3413" dirty="0">
                <a:latin typeface="Calibri"/>
                <a:cs typeface="Calibri"/>
              </a:rPr>
              <a:t>bi</a:t>
            </a:r>
            <a:r>
              <a:rPr sz="4800" spc="0" baseline="3413" dirty="0">
                <a:latin typeface="Calibri"/>
                <a:cs typeface="Calibri"/>
              </a:rPr>
              <a:t>r</a:t>
            </a:r>
            <a:r>
              <a:rPr sz="4800" spc="-4" baseline="3413" dirty="0">
                <a:latin typeface="Calibri"/>
                <a:cs typeface="Calibri"/>
              </a:rPr>
              <a:t>likt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endParaRPr sz="3200" dirty="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kull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nılı</a:t>
            </a:r>
            <a:r>
              <a:rPr sz="4800" spc="9" baseline="1706" dirty="0">
                <a:latin typeface="Calibri"/>
                <a:cs typeface="Calibri"/>
              </a:rPr>
              <a:t>r</a:t>
            </a:r>
            <a:r>
              <a:rPr sz="4800" spc="0" baseline="1706" dirty="0">
                <a:latin typeface="Calibri"/>
                <a:cs typeface="Calibri"/>
              </a:rPr>
              <a:t>. </a:t>
            </a:r>
            <a:r>
              <a:rPr sz="4800" spc="-4" baseline="1706" dirty="0">
                <a:latin typeface="Calibri"/>
                <a:cs typeface="Calibri"/>
              </a:rPr>
              <a:t>A</a:t>
            </a:r>
            <a:r>
              <a:rPr sz="4800" spc="0" baseline="1706" dirty="0">
                <a:latin typeface="Calibri"/>
                <a:cs typeface="Calibri"/>
              </a:rPr>
              <a:t>ra çar</a:t>
            </a:r>
            <a:r>
              <a:rPr sz="4800" spc="-4" baseline="1706" dirty="0">
                <a:latin typeface="Calibri"/>
                <a:cs typeface="Calibri"/>
              </a:rPr>
              <a:t>ş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fı</a:t>
            </a:r>
            <a:r>
              <a:rPr sz="4800" spc="0" baseline="1706" dirty="0">
                <a:latin typeface="Calibri"/>
                <a:cs typeface="Calibri"/>
              </a:rPr>
              <a:t>, </a:t>
            </a: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14" baseline="1706" dirty="0">
                <a:latin typeface="Calibri"/>
                <a:cs typeface="Calibri"/>
              </a:rPr>
              <a:t>l</a:t>
            </a:r>
            <a:r>
              <a:rPr sz="4800" spc="-4" baseline="1706" dirty="0">
                <a:latin typeface="Calibri"/>
                <a:cs typeface="Calibri"/>
              </a:rPr>
              <a:t>likl</a:t>
            </a:r>
            <a:r>
              <a:rPr sz="4800" spc="0" baseline="1706" dirty="0">
                <a:latin typeface="Calibri"/>
                <a:cs typeface="Calibri"/>
              </a:rPr>
              <a:t>e 2 </a:t>
            </a:r>
            <a:r>
              <a:rPr sz="4800" spc="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re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nind</a:t>
            </a:r>
            <a:r>
              <a:rPr sz="3200" spc="0" dirty="0">
                <a:latin typeface="Calibri"/>
                <a:cs typeface="Calibri"/>
              </a:rPr>
              <a:t>e, 1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re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oy</a:t>
            </a:r>
            <a:r>
              <a:rPr sz="3200" spc="-4" dirty="0">
                <a:latin typeface="Calibri"/>
                <a:cs typeface="Calibri"/>
              </a:rPr>
              <a:t>und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olu</a:t>
            </a:r>
            <a:r>
              <a:rPr sz="3200" spc="0" dirty="0">
                <a:latin typeface="Calibri"/>
                <a:cs typeface="Calibri"/>
              </a:rPr>
              <a:t>p ara </a:t>
            </a:r>
            <a:r>
              <a:rPr sz="3200" spc="-4" dirty="0">
                <a:latin typeface="Calibri"/>
                <a:cs typeface="Calibri"/>
              </a:rPr>
              <a:t>muş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sını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ü</a:t>
            </a:r>
            <a:r>
              <a:rPr sz="3200" spc="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in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en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pl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-4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ra çar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f</a:t>
            </a:r>
            <a:r>
              <a:rPr sz="3200" spc="0" dirty="0">
                <a:latin typeface="Calibri"/>
                <a:cs typeface="Calibri"/>
              </a:rPr>
              <a:t>ı yo</a:t>
            </a:r>
            <a:r>
              <a:rPr sz="3200" spc="-4" dirty="0">
                <a:latin typeface="Calibri"/>
                <a:cs typeface="Calibri"/>
              </a:rPr>
              <a:t>ks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14" dirty="0">
                <a:latin typeface="Calibri"/>
                <a:cs typeface="Calibri"/>
              </a:rPr>
              <a:t>y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ak 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t </a:t>
            </a:r>
            <a:r>
              <a:rPr sz="3200" spc="14" dirty="0">
                <a:latin typeface="Calibri"/>
                <a:cs typeface="Calibri"/>
              </a:rPr>
              <a:t>ç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f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iki</a:t>
            </a:r>
            <a:r>
              <a:rPr sz="3200" spc="14" dirty="0">
                <a:latin typeface="Calibri"/>
                <a:cs typeface="Calibri"/>
              </a:rPr>
              <a:t>y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arak ara çar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f</a:t>
            </a:r>
            <a:r>
              <a:rPr sz="3200" spc="0" dirty="0">
                <a:latin typeface="Calibri"/>
                <a:cs typeface="Calibri"/>
              </a:rPr>
              <a:t>ı yer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bili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-4" dirty="0">
                <a:latin typeface="Calibri"/>
                <a:cs typeface="Calibri"/>
              </a:rPr>
              <a:t>Günüm</a:t>
            </a:r>
            <a:r>
              <a:rPr sz="3200" spc="4" dirty="0">
                <a:latin typeface="Calibri"/>
                <a:cs typeface="Calibri"/>
              </a:rPr>
              <a:t>ü</a:t>
            </a:r>
            <a:r>
              <a:rPr sz="3200" spc="-4" dirty="0">
                <a:latin typeface="Calibri"/>
                <a:cs typeface="Calibri"/>
              </a:rPr>
              <a:t>zd</a:t>
            </a:r>
            <a:r>
              <a:rPr sz="3200" spc="0" dirty="0">
                <a:latin typeface="Calibri"/>
                <a:cs typeface="Calibri"/>
              </a:rPr>
              <a:t>e ara </a:t>
            </a:r>
            <a:r>
              <a:rPr sz="3200" spc="-4" dirty="0">
                <a:latin typeface="Calibri"/>
                <a:cs typeface="Calibri"/>
              </a:rPr>
              <a:t>muş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ça</a:t>
            </a:r>
            <a:r>
              <a:rPr sz="3200" spc="-14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f</a:t>
            </a:r>
            <a:r>
              <a:rPr sz="3200" spc="0" dirty="0">
                <a:latin typeface="Calibri"/>
                <a:cs typeface="Calibri"/>
              </a:rPr>
              <a:t>ı yer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zı</a:t>
            </a:r>
            <a:r>
              <a:rPr sz="3200" spc="0" dirty="0">
                <a:latin typeface="Calibri"/>
                <a:cs typeface="Calibri"/>
              </a:rPr>
              <a:t>r 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t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ya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ak 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eri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ılm</a:t>
            </a:r>
            <a:r>
              <a:rPr sz="3200" spc="0" dirty="0">
                <a:latin typeface="Calibri"/>
                <a:cs typeface="Calibri"/>
              </a:rPr>
              <a:t>aya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nmıştı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462783" y="1078992"/>
            <a:ext cx="6937248" cy="1755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788500" y="2902163"/>
            <a:ext cx="7809250" cy="34086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23633" marR="402764" algn="ctr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>
                <a:latin typeface="Calibri"/>
                <a:cs typeface="Calibri"/>
              </a:rPr>
              <a:t>Re</a:t>
            </a:r>
            <a:r>
              <a:rPr sz="4800" b="1" spc="4" baseline="3413" dirty="0">
                <a:latin typeface="Calibri"/>
                <a:cs typeface="Calibri"/>
              </a:rPr>
              <a:t>si</a:t>
            </a:r>
            <a:r>
              <a:rPr sz="4800" b="1" spc="0" baseline="3413" dirty="0">
                <a:latin typeface="Calibri"/>
                <a:cs typeface="Calibri"/>
              </a:rPr>
              <a:t>m </a:t>
            </a:r>
            <a:r>
              <a:rPr sz="4800" b="1" spc="-4" baseline="3413" dirty="0">
                <a:latin typeface="Calibri"/>
                <a:cs typeface="Calibri"/>
              </a:rPr>
              <a:t>1.10</a:t>
            </a:r>
            <a:r>
              <a:rPr sz="4800" b="1" spc="4" baseline="3413" dirty="0">
                <a:latin typeface="Calibri"/>
                <a:cs typeface="Calibri"/>
              </a:rPr>
              <a:t>:</a:t>
            </a:r>
            <a:r>
              <a:rPr sz="4800" b="1" spc="0" baseline="3413" dirty="0">
                <a:latin typeface="Calibri"/>
                <a:cs typeface="Calibri"/>
              </a:rPr>
              <a:t>Ara </a:t>
            </a:r>
            <a:r>
              <a:rPr sz="4800" b="1" spc="-14" baseline="3413" dirty="0">
                <a:latin typeface="Calibri"/>
                <a:cs typeface="Calibri"/>
              </a:rPr>
              <a:t>m</a:t>
            </a:r>
            <a:r>
              <a:rPr sz="4800" b="1" spc="-4" baseline="3413" dirty="0">
                <a:latin typeface="Calibri"/>
                <a:cs typeface="Calibri"/>
              </a:rPr>
              <a:t>u</a:t>
            </a:r>
            <a:r>
              <a:rPr sz="4800" b="1" spc="4" baseline="3413" dirty="0">
                <a:latin typeface="Calibri"/>
                <a:cs typeface="Calibri"/>
              </a:rPr>
              <a:t>ş</a:t>
            </a:r>
            <a:r>
              <a:rPr sz="4800" b="1" spc="0" baseline="3413" dirty="0">
                <a:latin typeface="Calibri"/>
                <a:cs typeface="Calibri"/>
              </a:rPr>
              <a:t>am</a:t>
            </a:r>
            <a:r>
              <a:rPr sz="4800" b="1" spc="-4" baseline="3413" dirty="0">
                <a:latin typeface="Calibri"/>
                <a:cs typeface="Calibri"/>
              </a:rPr>
              <a:t>bas</a:t>
            </a:r>
            <a:r>
              <a:rPr sz="4800" b="1" spc="0" baseline="3413" dirty="0">
                <a:latin typeface="Calibri"/>
                <a:cs typeface="Calibri"/>
              </a:rPr>
              <a:t>ı </a:t>
            </a:r>
            <a:r>
              <a:rPr sz="4800" b="1" spc="-4" baseline="3413" dirty="0">
                <a:latin typeface="Calibri"/>
                <a:cs typeface="Calibri"/>
              </a:rPr>
              <a:t>v</a:t>
            </a:r>
            <a:r>
              <a:rPr sz="4800" b="1" spc="0" baseline="3413" dirty="0">
                <a:latin typeface="Calibri"/>
                <a:cs typeface="Calibri"/>
              </a:rPr>
              <a:t>e </a:t>
            </a:r>
            <a:r>
              <a:rPr sz="4800" b="1" spc="-4" baseline="3413" dirty="0">
                <a:latin typeface="Calibri"/>
                <a:cs typeface="Calibri"/>
              </a:rPr>
              <a:t>y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4" baseline="3413" dirty="0">
                <a:latin typeface="Calibri"/>
                <a:cs typeface="Calibri"/>
              </a:rPr>
              <a:t>t</a:t>
            </a:r>
            <a:r>
              <a:rPr sz="4800" b="1" spc="0" baseline="3413" dirty="0">
                <a:latin typeface="Calibri"/>
                <a:cs typeface="Calibri"/>
              </a:rPr>
              <a:t>ak </a:t>
            </a:r>
            <a:r>
              <a:rPr sz="4800" b="1" spc="-4" baseline="3413" dirty="0">
                <a:latin typeface="Calibri"/>
                <a:cs typeface="Calibri"/>
              </a:rPr>
              <a:t>ped</a:t>
            </a:r>
            <a:r>
              <a:rPr sz="4800" b="1" spc="0" baseline="3413" dirty="0">
                <a:latin typeface="Calibri"/>
                <a:cs typeface="Calibri"/>
              </a:rPr>
              <a:t>i</a:t>
            </a:r>
            <a:endParaRPr sz="3200" dirty="0">
              <a:latin typeface="Calibri"/>
              <a:cs typeface="Calibri"/>
            </a:endParaRPr>
          </a:p>
          <a:p>
            <a:pPr marL="419061" marR="417101" algn="ctr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er </a:t>
            </a: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a ya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0" baseline="1706" dirty="0">
                <a:latin typeface="Calibri"/>
                <a:cs typeface="Calibri"/>
              </a:rPr>
              <a:t>ı </a:t>
            </a:r>
            <a:r>
              <a:rPr sz="4800" spc="-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ç</a:t>
            </a:r>
            <a:r>
              <a:rPr sz="4800" spc="-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n </a:t>
            </a:r>
            <a:r>
              <a:rPr sz="4800" spc="-4" baseline="1706" dirty="0">
                <a:latin typeface="Calibri"/>
                <a:cs typeface="Calibri"/>
              </a:rPr>
              <a:t>p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mukl</a:t>
            </a:r>
            <a:r>
              <a:rPr sz="4800" spc="0" baseline="1706" dirty="0">
                <a:latin typeface="Calibri"/>
                <a:cs typeface="Calibri"/>
              </a:rPr>
              <a:t>u </a:t>
            </a:r>
            <a:r>
              <a:rPr sz="4800" spc="-4" baseline="1706" dirty="0">
                <a:latin typeface="Calibri"/>
                <a:cs typeface="Calibri"/>
              </a:rPr>
              <a:t>kum</a:t>
            </a:r>
            <a:r>
              <a:rPr sz="4800" spc="14" baseline="1706" dirty="0">
                <a:latin typeface="Calibri"/>
                <a:cs typeface="Calibri"/>
              </a:rPr>
              <a:t>a</a:t>
            </a:r>
            <a:r>
              <a:rPr sz="4800" spc="0" baseline="1706" dirty="0">
                <a:latin typeface="Calibri"/>
                <a:cs typeface="Calibri"/>
              </a:rPr>
              <a:t>ş 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eya</a:t>
            </a:r>
            <a:endParaRPr sz="3200" dirty="0">
              <a:latin typeface="Calibri"/>
              <a:cs typeface="Calibri"/>
            </a:endParaRPr>
          </a:p>
          <a:p>
            <a:pPr marL="12700" marR="389298">
              <a:lnSpc>
                <a:spcPct val="101623"/>
              </a:lnSpc>
            </a:pP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tisk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an ya</a:t>
            </a:r>
            <a:r>
              <a:rPr sz="3200" spc="-4" dirty="0">
                <a:latin typeface="Calibri"/>
                <a:cs typeface="Calibri"/>
              </a:rPr>
              <a:t>pılmış</a:t>
            </a:r>
            <a:r>
              <a:rPr sz="3200" spc="0" dirty="0">
                <a:latin typeface="Calibri"/>
                <a:cs typeface="Calibri"/>
              </a:rPr>
              <a:t>, 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oyu yö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ti</a:t>
            </a:r>
            <a:r>
              <a:rPr sz="3200" spc="0" dirty="0">
                <a:latin typeface="Calibri"/>
                <a:cs typeface="Calibri"/>
              </a:rPr>
              <a:t>m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ara</a:t>
            </a:r>
            <a:r>
              <a:rPr sz="3200" spc="-4" dirty="0">
                <a:latin typeface="Calibri"/>
                <a:cs typeface="Calibri"/>
              </a:rPr>
              <a:t>fınd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miş</a:t>
            </a:r>
            <a:r>
              <a:rPr sz="3200" spc="0" dirty="0">
                <a:latin typeface="Calibri"/>
                <a:cs typeface="Calibri"/>
              </a:rPr>
              <a:t>,</a:t>
            </a:r>
            <a:r>
              <a:rPr sz="3200" spc="29" dirty="0">
                <a:latin typeface="Calibri"/>
                <a:cs typeface="Calibri"/>
              </a:rPr>
              <a:t> </a:t>
            </a:r>
            <a:r>
              <a:rPr sz="3200" b="1" spc="-4" dirty="0">
                <a:latin typeface="Calibri"/>
                <a:cs typeface="Calibri"/>
              </a:rPr>
              <a:t>nev</a:t>
            </a:r>
            <a:r>
              <a:rPr sz="3200" b="1" spc="14" dirty="0">
                <a:latin typeface="Calibri"/>
                <a:cs typeface="Calibri"/>
              </a:rPr>
              <a:t>r</a:t>
            </a:r>
            <a:r>
              <a:rPr sz="3200" b="1" spc="-4" dirty="0">
                <a:latin typeface="Calibri"/>
                <a:cs typeface="Calibri"/>
              </a:rPr>
              <a:t>e</a:t>
            </a:r>
            <a:r>
              <a:rPr sz="3200" b="1" spc="9" dirty="0">
                <a:latin typeface="Calibri"/>
                <a:cs typeface="Calibri"/>
              </a:rPr>
              <a:t>s</a:t>
            </a:r>
            <a:r>
              <a:rPr sz="3200" b="1" spc="4" dirty="0">
                <a:latin typeface="Calibri"/>
                <a:cs typeface="Calibri"/>
              </a:rPr>
              <a:t>i</a:t>
            </a:r>
            <a:r>
              <a:rPr sz="3200" b="1" spc="0" dirty="0">
                <a:latin typeface="Calibri"/>
                <a:cs typeface="Calibri"/>
              </a:rPr>
              <a:t>m </a:t>
            </a:r>
            <a:r>
              <a:rPr sz="3200" b="1" spc="-4" dirty="0">
                <a:latin typeface="Calibri"/>
                <a:cs typeface="Calibri"/>
              </a:rPr>
              <a:t>t</a:t>
            </a:r>
            <a:r>
              <a:rPr sz="3200" b="1" spc="0" dirty="0">
                <a:latin typeface="Calibri"/>
                <a:cs typeface="Calibri"/>
              </a:rPr>
              <a:t>ak</a:t>
            </a:r>
            <a:r>
              <a:rPr sz="3200" b="1" spc="-4" dirty="0">
                <a:latin typeface="Calibri"/>
                <a:cs typeface="Calibri"/>
              </a:rPr>
              <a:t>ı</a:t>
            </a:r>
            <a:r>
              <a:rPr sz="3200" b="1" spc="0" dirty="0">
                <a:latin typeface="Calibri"/>
                <a:cs typeface="Calibri"/>
              </a:rPr>
              <a:t>mı 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re</a:t>
            </a:r>
            <a:r>
              <a:rPr sz="3200" spc="-4" dirty="0">
                <a:latin typeface="Calibri"/>
                <a:cs typeface="Calibri"/>
              </a:rPr>
              <a:t>si</a:t>
            </a:r>
            <a:r>
              <a:rPr sz="3200" spc="0" dirty="0">
                <a:latin typeface="Calibri"/>
                <a:cs typeface="Calibri"/>
              </a:rPr>
              <a:t>m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kım</a:t>
            </a:r>
            <a:r>
              <a:rPr sz="3200" spc="0" dirty="0">
                <a:latin typeface="Calibri"/>
                <a:cs typeface="Calibri"/>
              </a:rPr>
              <a:t>ı çar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f</a:t>
            </a:r>
            <a:r>
              <a:rPr sz="3200" spc="0" dirty="0">
                <a:latin typeface="Calibri"/>
                <a:cs typeface="Calibri"/>
              </a:rPr>
              <a:t>, y</a:t>
            </a:r>
            <a:r>
              <a:rPr sz="3200" spc="-9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stı</a:t>
            </a:r>
            <a:r>
              <a:rPr sz="3200" spc="0" dirty="0">
                <a:latin typeface="Calibri"/>
                <a:cs typeface="Calibri"/>
              </a:rPr>
              <a:t>k </a:t>
            </a:r>
            <a:r>
              <a:rPr sz="3200" spc="-4" dirty="0">
                <a:latin typeface="Calibri"/>
                <a:cs typeface="Calibri"/>
              </a:rPr>
              <a:t>kıl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f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-14" dirty="0">
                <a:latin typeface="Calibri"/>
                <a:cs typeface="Calibri"/>
              </a:rPr>
              <a:t>r</a:t>
            </a:r>
            <a:r>
              <a:rPr sz="3200" spc="-9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simd</a:t>
            </a:r>
            <a:r>
              <a:rPr sz="3200" spc="0" dirty="0">
                <a:latin typeface="Calibri"/>
                <a:cs typeface="Calibri"/>
              </a:rPr>
              <a:t>en o</a:t>
            </a:r>
            <a:r>
              <a:rPr sz="3200" spc="-4" dirty="0">
                <a:latin typeface="Calibri"/>
                <a:cs typeface="Calibri"/>
              </a:rPr>
              <a:t>luşu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re</a:t>
            </a:r>
            <a:r>
              <a:rPr sz="3200" spc="-4" dirty="0">
                <a:latin typeface="Calibri"/>
                <a:cs typeface="Calibri"/>
              </a:rPr>
              <a:t>sim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in</a:t>
            </a:r>
            <a:r>
              <a:rPr sz="3200" spc="0" dirty="0">
                <a:latin typeface="Calibri"/>
                <a:cs typeface="Calibri"/>
              </a:rPr>
              <a:t>e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5"/>
              </a:spcBef>
            </a:pP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ni</a:t>
            </a:r>
            <a:r>
              <a:rPr sz="3200" spc="0" dirty="0">
                <a:latin typeface="Calibri"/>
                <a:cs typeface="Calibri"/>
              </a:rPr>
              <a:t>ye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eç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-9" dirty="0">
                <a:latin typeface="Calibri"/>
                <a:cs typeface="Calibri"/>
              </a:rPr>
              <a:t>e</a:t>
            </a:r>
            <a:r>
              <a:rPr sz="3200" spc="0" dirty="0">
                <a:latin typeface="Calibri"/>
                <a:cs typeface="Calibri"/>
              </a:rPr>
              <a:t>rek ya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ek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ılı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811300" cy="3408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N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4" baseline="3413" dirty="0">
                <a:latin typeface="Calibri"/>
                <a:cs typeface="Calibri"/>
              </a:rPr>
              <a:t>v</a:t>
            </a:r>
            <a:r>
              <a:rPr sz="4800" spc="0" baseline="3413" dirty="0">
                <a:latin typeface="Calibri"/>
                <a:cs typeface="Calibri"/>
              </a:rPr>
              <a:t>re</a:t>
            </a:r>
            <a:r>
              <a:rPr sz="4800" spc="-4" baseline="3413" dirty="0">
                <a:latin typeface="Calibri"/>
                <a:cs typeface="Calibri"/>
              </a:rPr>
              <a:t>s</a:t>
            </a:r>
            <a:r>
              <a:rPr sz="4800" spc="-1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m 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kım</a:t>
            </a:r>
            <a:r>
              <a:rPr sz="4800" spc="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ar</a:t>
            </a:r>
            <a:r>
              <a:rPr sz="4800" spc="-4" baseline="3413" dirty="0">
                <a:latin typeface="Calibri"/>
                <a:cs typeface="Calibri"/>
              </a:rPr>
              <a:t>ı</a:t>
            </a:r>
            <a:r>
              <a:rPr sz="4800" spc="0" baseline="3413" dirty="0">
                <a:latin typeface="Calibri"/>
                <a:cs typeface="Calibri"/>
              </a:rPr>
              <a:t>, </a:t>
            </a:r>
            <a:r>
              <a:rPr sz="4800" spc="-4" baseline="3413" dirty="0">
                <a:latin typeface="Calibri"/>
                <a:cs typeface="Calibri"/>
              </a:rPr>
              <a:t>9</a:t>
            </a:r>
            <a:r>
              <a:rPr sz="4800" spc="0" baseline="3413" dirty="0">
                <a:latin typeface="Calibri"/>
                <a:cs typeface="Calibri"/>
              </a:rPr>
              <a:t>0 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erece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e </a:t>
            </a:r>
            <a:r>
              <a:rPr sz="4800" spc="-4" baseline="3413" dirty="0">
                <a:latin typeface="Calibri"/>
                <a:cs typeface="Calibri"/>
              </a:rPr>
              <a:t>v</a:t>
            </a:r>
            <a:r>
              <a:rPr sz="4800" spc="0" baseline="3413" dirty="0">
                <a:latin typeface="Calibri"/>
                <a:cs typeface="Calibri"/>
              </a:rPr>
              <a:t>e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er</a:t>
            </a:r>
            <a:endParaRPr sz="3200" dirty="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tü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ü 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erja</a:t>
            </a:r>
            <a:r>
              <a:rPr sz="4800" spc="-4" baseline="1706" dirty="0">
                <a:latin typeface="Calibri"/>
                <a:cs typeface="Calibri"/>
              </a:rPr>
              <a:t>nl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ay y</a:t>
            </a:r>
            <a:r>
              <a:rPr sz="4800" spc="-4" baseline="1706" dirty="0">
                <a:latin typeface="Calibri"/>
                <a:cs typeface="Calibri"/>
              </a:rPr>
              <a:t>ık</a:t>
            </a:r>
            <a:r>
              <a:rPr sz="4800" spc="-9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nm</a:t>
            </a:r>
            <a:r>
              <a:rPr sz="4800" spc="0" baseline="1706" dirty="0">
                <a:latin typeface="Calibri"/>
                <a:cs typeface="Calibri"/>
              </a:rPr>
              <a:t>aya </a:t>
            </a:r>
            <a:r>
              <a:rPr sz="4800" spc="-4" baseline="1706" dirty="0">
                <a:latin typeface="Calibri"/>
                <a:cs typeface="Calibri"/>
              </a:rPr>
              <a:t>u</a:t>
            </a:r>
            <a:r>
              <a:rPr sz="4800" spc="0" baseline="1706" dirty="0">
                <a:latin typeface="Calibri"/>
                <a:cs typeface="Calibri"/>
              </a:rPr>
              <a:t>y</a:t>
            </a: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-4" baseline="1706" dirty="0">
                <a:latin typeface="Calibri"/>
                <a:cs typeface="Calibri"/>
              </a:rPr>
              <a:t>u</a:t>
            </a:r>
            <a:r>
              <a:rPr sz="4800" spc="0" baseline="1706" dirty="0">
                <a:latin typeface="Calibri"/>
                <a:cs typeface="Calibri"/>
              </a:rPr>
              <a:t>n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 Y</a:t>
            </a:r>
            <a:r>
              <a:rPr sz="3200" spc="-4" dirty="0">
                <a:latin typeface="Calibri"/>
                <a:cs typeface="Calibri"/>
              </a:rPr>
              <a:t>ık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ra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25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f</a:t>
            </a:r>
            <a:r>
              <a:rPr sz="3200" spc="0" dirty="0">
                <a:latin typeface="Calibri"/>
                <a:cs typeface="Calibri"/>
              </a:rPr>
              <a:t>or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 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ütül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ay 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-4" dirty="0">
                <a:latin typeface="Calibri"/>
                <a:cs typeface="Calibri"/>
              </a:rPr>
              <a:t>Günüm</a:t>
            </a:r>
            <a:r>
              <a:rPr sz="3200" spc="4" dirty="0">
                <a:latin typeface="Calibri"/>
                <a:cs typeface="Calibri"/>
              </a:rPr>
              <a:t>ü</a:t>
            </a:r>
            <a:r>
              <a:rPr sz="3200" spc="-4" dirty="0">
                <a:latin typeface="Calibri"/>
                <a:cs typeface="Calibri"/>
              </a:rPr>
              <a:t>zd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işti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ay</a:t>
            </a:r>
            <a:r>
              <a:rPr sz="3200" spc="-4" dirty="0">
                <a:latin typeface="Calibri"/>
                <a:cs typeface="Calibri"/>
              </a:rPr>
              <a:t>lı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nd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arr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f aç</a:t>
            </a:r>
            <a:r>
              <a:rPr sz="3200" spc="-4" dirty="0">
                <a:latin typeface="Calibri"/>
                <a:cs typeface="Calibri"/>
              </a:rPr>
              <a:t>ısınd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ö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eri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14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arı 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sti</a:t>
            </a:r>
            <a:r>
              <a:rPr sz="3200" spc="4" dirty="0">
                <a:latin typeface="Calibri"/>
                <a:cs typeface="Calibri"/>
              </a:rPr>
              <a:t>k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i çar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fl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ı</a:t>
            </a:r>
            <a:r>
              <a:rPr sz="3200" spc="1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yay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1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şmışt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863814" cy="24165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19061" marR="424506" algn="ctr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>
                <a:latin typeface="Calibri"/>
                <a:cs typeface="Calibri"/>
              </a:rPr>
              <a:t>Ya</a:t>
            </a:r>
            <a:r>
              <a:rPr sz="4800" spc="-4" baseline="3413" dirty="0">
                <a:latin typeface="Calibri"/>
                <a:cs typeface="Calibri"/>
              </a:rPr>
              <a:t>stı</a:t>
            </a:r>
            <a:r>
              <a:rPr sz="4800" spc="0" baseline="3413" dirty="0">
                <a:latin typeface="Calibri"/>
                <a:cs typeface="Calibri"/>
              </a:rPr>
              <a:t>k </a:t>
            </a:r>
            <a:r>
              <a:rPr sz="4800" spc="4" baseline="3413" dirty="0">
                <a:latin typeface="Calibri"/>
                <a:cs typeface="Calibri"/>
              </a:rPr>
              <a:t>k</a:t>
            </a:r>
            <a:r>
              <a:rPr sz="4800" spc="-4" baseline="3413" dirty="0">
                <a:latin typeface="Calibri"/>
                <a:cs typeface="Calibri"/>
              </a:rPr>
              <a:t>ıl</a:t>
            </a:r>
            <a:r>
              <a:rPr sz="4800" spc="4" baseline="3413" dirty="0">
                <a:latin typeface="Calibri"/>
                <a:cs typeface="Calibri"/>
              </a:rPr>
              <a:t>ı</a:t>
            </a:r>
            <a:r>
              <a:rPr sz="4800" spc="-4" baseline="3413" dirty="0">
                <a:latin typeface="Calibri"/>
                <a:cs typeface="Calibri"/>
              </a:rPr>
              <a:t>fını</a:t>
            </a:r>
            <a:r>
              <a:rPr sz="4800" spc="0" baseline="3413" dirty="0">
                <a:latin typeface="Calibri"/>
                <a:cs typeface="Calibri"/>
              </a:rPr>
              <a:t>n ya</a:t>
            </a:r>
            <a:r>
              <a:rPr sz="4800" spc="-4" baseline="3413" dirty="0">
                <a:latin typeface="Calibri"/>
                <a:cs typeface="Calibri"/>
              </a:rPr>
              <a:t>s</a:t>
            </a:r>
            <a:r>
              <a:rPr sz="4800" spc="4" baseline="3413" dirty="0">
                <a:latin typeface="Calibri"/>
                <a:cs typeface="Calibri"/>
              </a:rPr>
              <a:t>t</a:t>
            </a:r>
            <a:r>
              <a:rPr sz="4800" spc="-4" baseline="3413" dirty="0">
                <a:latin typeface="Calibri"/>
                <a:cs typeface="Calibri"/>
              </a:rPr>
              <a:t>ı</a:t>
            </a:r>
            <a:r>
              <a:rPr sz="4800" spc="4" baseline="3413" dirty="0">
                <a:latin typeface="Calibri"/>
                <a:cs typeface="Calibri"/>
              </a:rPr>
              <a:t>ğ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9" baseline="3413" dirty="0">
                <a:latin typeface="Calibri"/>
                <a:cs typeface="Calibri"/>
              </a:rPr>
              <a:t> </a:t>
            </a:r>
            <a:r>
              <a:rPr sz="4800" spc="0" baseline="3413" dirty="0">
                <a:latin typeface="Calibri"/>
                <a:cs typeface="Calibri"/>
              </a:rPr>
              <a:t>ra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at </a:t>
            </a:r>
            <a:r>
              <a:rPr sz="4800" spc="4" baseline="3413" dirty="0">
                <a:latin typeface="Calibri"/>
                <a:cs typeface="Calibri"/>
              </a:rPr>
              <a:t>g</a:t>
            </a:r>
            <a:r>
              <a:rPr sz="4800" spc="0" baseline="3413" dirty="0">
                <a:latin typeface="Calibri"/>
                <a:cs typeface="Calibri"/>
              </a:rPr>
              <a:t>eç</a:t>
            </a:r>
            <a:r>
              <a:rPr sz="4800" spc="-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r</a:t>
            </a:r>
            <a:r>
              <a:rPr sz="4800" spc="-4" baseline="3413" dirty="0">
                <a:latin typeface="Calibri"/>
                <a:cs typeface="Calibri"/>
              </a:rPr>
              <a:t>il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bilm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s</a:t>
            </a:r>
            <a:r>
              <a:rPr sz="4800" spc="0" baseline="3413" dirty="0">
                <a:latin typeface="Calibri"/>
                <a:cs typeface="Calibri"/>
              </a:rPr>
              <a:t>i</a:t>
            </a:r>
            <a:endParaRPr sz="3200" dirty="0">
              <a:latin typeface="Calibri"/>
              <a:cs typeface="Calibri"/>
            </a:endParaRPr>
          </a:p>
          <a:p>
            <a:pPr marL="12700" algn="just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ç</a:t>
            </a:r>
            <a:r>
              <a:rPr sz="4800" spc="-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n ö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ç</a:t>
            </a:r>
            <a:r>
              <a:rPr sz="4800" spc="-4" baseline="1706" dirty="0">
                <a:latin typeface="Calibri"/>
                <a:cs typeface="Calibri"/>
              </a:rPr>
              <a:t>ü</a:t>
            </a:r>
            <a:r>
              <a:rPr sz="4800" spc="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eri</a:t>
            </a:r>
            <a:r>
              <a:rPr sz="4800" spc="14" baseline="1706" dirty="0">
                <a:latin typeface="Calibri"/>
                <a:cs typeface="Calibri"/>
              </a:rPr>
              <a:t> </a:t>
            </a:r>
            <a:r>
              <a:rPr sz="4800" spc="0" baseline="1706" dirty="0">
                <a:latin typeface="Calibri"/>
                <a:cs typeface="Calibri"/>
              </a:rPr>
              <a:t>ya</a:t>
            </a:r>
            <a:r>
              <a:rPr sz="4800" spc="-4" baseline="1706" dirty="0">
                <a:latin typeface="Calibri"/>
                <a:cs typeface="Calibri"/>
              </a:rPr>
              <a:t>stı</a:t>
            </a:r>
            <a:r>
              <a:rPr sz="4800" spc="4" baseline="1706" dirty="0">
                <a:latin typeface="Calibri"/>
                <a:cs typeface="Calibri"/>
              </a:rPr>
              <a:t>k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an </a:t>
            </a:r>
            <a:r>
              <a:rPr sz="4800" spc="-4" baseline="1706" dirty="0">
                <a:latin typeface="Calibri"/>
                <a:cs typeface="Calibri"/>
              </a:rPr>
              <a:t>bi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14" baseline="1706" dirty="0">
                <a:latin typeface="Calibri"/>
                <a:cs typeface="Calibri"/>
              </a:rPr>
              <a:t>a</a:t>
            </a:r>
            <a:r>
              <a:rPr sz="4800" spc="0" baseline="1706" dirty="0">
                <a:latin typeface="Calibri"/>
                <a:cs typeface="Calibri"/>
              </a:rPr>
              <a:t>ç 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nti</a:t>
            </a:r>
            <a:r>
              <a:rPr sz="4800" spc="0" baseline="1706" dirty="0">
                <a:latin typeface="Calibri"/>
                <a:cs typeface="Calibri"/>
              </a:rPr>
              <a:t>m</a:t>
            </a:r>
            <a:r>
              <a:rPr sz="4800" spc="9" baseline="1706" dirty="0">
                <a:latin typeface="Calibri"/>
                <a:cs typeface="Calibri"/>
              </a:rPr>
              <a:t> 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-4" baseline="1706" dirty="0">
                <a:latin typeface="Calibri"/>
                <a:cs typeface="Calibri"/>
              </a:rPr>
              <a:t>bü</a:t>
            </a:r>
            <a:r>
              <a:rPr sz="4800" spc="0" baseline="1706" dirty="0">
                <a:latin typeface="Calibri"/>
                <a:cs typeface="Calibri"/>
              </a:rPr>
              <a:t>y</a:t>
            </a:r>
            <a:r>
              <a:rPr sz="4800" spc="-4" baseline="1706" dirty="0">
                <a:latin typeface="Calibri"/>
                <a:cs typeface="Calibri"/>
              </a:rPr>
              <a:t>ü</a:t>
            </a:r>
            <a:r>
              <a:rPr sz="4800" spc="0" baseline="1706" dirty="0">
                <a:latin typeface="Calibri"/>
                <a:cs typeface="Calibri"/>
              </a:rPr>
              <a:t>k</a:t>
            </a:r>
            <a:endParaRPr sz="3200" dirty="0">
              <a:latin typeface="Calibri"/>
              <a:cs typeface="Calibri"/>
            </a:endParaRPr>
          </a:p>
          <a:p>
            <a:pPr marL="12700" marR="51444" algn="just">
              <a:lnSpc>
                <a:spcPct val="101725"/>
              </a:lnSpc>
            </a:pP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yr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ca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ya</a:t>
            </a:r>
            <a:r>
              <a:rPr sz="3200" spc="-4" dirty="0">
                <a:latin typeface="Calibri"/>
                <a:cs typeface="Calibri"/>
              </a:rPr>
              <a:t>stı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ı 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ki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ere</a:t>
            </a:r>
            <a:r>
              <a:rPr sz="3200" spc="2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or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ya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,</a:t>
            </a:r>
            <a:r>
              <a:rPr sz="3200" spc="-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ya</a:t>
            </a:r>
            <a:r>
              <a:rPr sz="3200" spc="-4" dirty="0">
                <a:latin typeface="Calibri"/>
                <a:cs typeface="Calibri"/>
              </a:rPr>
              <a:t>stı</a:t>
            </a:r>
            <a:r>
              <a:rPr sz="3200" spc="0" dirty="0">
                <a:latin typeface="Calibri"/>
                <a:cs typeface="Calibri"/>
              </a:rPr>
              <a:t>k </a:t>
            </a:r>
            <a:r>
              <a:rPr sz="3200" spc="-4" dirty="0">
                <a:latin typeface="Calibri"/>
                <a:cs typeface="Calibri"/>
              </a:rPr>
              <a:t>kı</a:t>
            </a:r>
            <a:r>
              <a:rPr sz="3200" spc="4" dirty="0">
                <a:latin typeface="Calibri"/>
                <a:cs typeface="Calibri"/>
              </a:rPr>
              <a:t>lı</a:t>
            </a:r>
            <a:r>
              <a:rPr sz="3200" spc="-4" dirty="0">
                <a:latin typeface="Calibri"/>
                <a:cs typeface="Calibri"/>
              </a:rPr>
              <a:t>fınd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14" dirty="0">
                <a:latin typeface="Calibri"/>
                <a:cs typeface="Calibri"/>
              </a:rPr>
              <a:t>ö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ce ya</a:t>
            </a:r>
            <a:r>
              <a:rPr sz="3200" spc="-4" dirty="0">
                <a:latin typeface="Calibri"/>
                <a:cs typeface="Calibri"/>
              </a:rPr>
              <a:t>stı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eç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-1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en ya</a:t>
            </a:r>
            <a:r>
              <a:rPr sz="3200" spc="-4" dirty="0">
                <a:latin typeface="Calibri"/>
                <a:cs typeface="Calibri"/>
              </a:rPr>
              <a:t>stı</a:t>
            </a:r>
            <a:r>
              <a:rPr sz="3200" spc="0" dirty="0">
                <a:latin typeface="Calibri"/>
                <a:cs typeface="Calibri"/>
              </a:rPr>
              <a:t>k 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zl</a:t>
            </a:r>
            <a:r>
              <a:rPr sz="3200" spc="0" dirty="0">
                <a:latin typeface="Calibri"/>
                <a:cs typeface="Calibri"/>
              </a:rPr>
              <a:t>eri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4" dirty="0">
                <a:latin typeface="Calibri"/>
                <a:cs typeface="Calibri"/>
              </a:rPr>
              <a:t>k</a:t>
            </a:r>
            <a:r>
              <a:rPr sz="3200" spc="-4" dirty="0">
                <a:latin typeface="Calibri"/>
                <a:cs typeface="Calibri"/>
              </a:rPr>
              <a:t>linikl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608343" cy="24165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>
                <a:latin typeface="Calibri"/>
                <a:cs typeface="Calibri"/>
              </a:rPr>
              <a:t>Ya</a:t>
            </a:r>
            <a:r>
              <a:rPr sz="4800" spc="-4" baseline="3413" dirty="0">
                <a:latin typeface="Calibri"/>
                <a:cs typeface="Calibri"/>
              </a:rPr>
              <a:t>stı</a:t>
            </a:r>
            <a:r>
              <a:rPr sz="4800" spc="0" baseline="3413" dirty="0">
                <a:latin typeface="Calibri"/>
                <a:cs typeface="Calibri"/>
              </a:rPr>
              <a:t>k a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14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zi</a:t>
            </a:r>
            <a:r>
              <a:rPr sz="4800" spc="0" baseline="3413" dirty="0">
                <a:latin typeface="Calibri"/>
                <a:cs typeface="Calibri"/>
              </a:rPr>
              <a:t>,</a:t>
            </a:r>
            <a:r>
              <a:rPr sz="4800" spc="9" baseline="3413" dirty="0">
                <a:latin typeface="Calibri"/>
                <a:cs typeface="Calibri"/>
              </a:rPr>
              <a:t> </a:t>
            </a:r>
            <a:r>
              <a:rPr sz="4800" spc="0" baseline="3413" dirty="0">
                <a:latin typeface="Calibri"/>
                <a:cs typeface="Calibri"/>
              </a:rPr>
              <a:t>ça</a:t>
            </a:r>
            <a:r>
              <a:rPr sz="4800" spc="-4" baseline="3413" dirty="0">
                <a:latin typeface="Calibri"/>
                <a:cs typeface="Calibri"/>
              </a:rPr>
              <a:t>m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şı</a:t>
            </a:r>
            <a:r>
              <a:rPr sz="4800" spc="0" baseline="3413" dirty="0">
                <a:latin typeface="Calibri"/>
                <a:cs typeface="Calibri"/>
              </a:rPr>
              <a:t>r </a:t>
            </a:r>
            <a:r>
              <a:rPr sz="4800" spc="-4" baseline="3413" dirty="0">
                <a:latin typeface="Calibri"/>
                <a:cs typeface="Calibri"/>
              </a:rPr>
              <a:t>m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kin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sind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14" baseline="3413" dirty="0">
                <a:latin typeface="Calibri"/>
                <a:cs typeface="Calibri"/>
              </a:rPr>
              <a:t> </a:t>
            </a:r>
            <a:r>
              <a:rPr sz="4800" spc="-4" baseline="3413" dirty="0">
                <a:latin typeface="Calibri"/>
                <a:cs typeface="Calibri"/>
              </a:rPr>
              <a:t>9</a:t>
            </a:r>
            <a:r>
              <a:rPr sz="4800" spc="0" baseline="3413" dirty="0">
                <a:latin typeface="Calibri"/>
                <a:cs typeface="Calibri"/>
              </a:rPr>
              <a:t>0</a:t>
            </a:r>
            <a:endParaRPr sz="3200" dirty="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erece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e y</a:t>
            </a:r>
            <a:r>
              <a:rPr sz="4800" spc="-4" baseline="1706" dirty="0">
                <a:latin typeface="Calibri"/>
                <a:cs typeface="Calibri"/>
              </a:rPr>
              <a:t>ık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bi</a:t>
            </a:r>
            <a:r>
              <a:rPr sz="4800" spc="4" baseline="1706" dirty="0">
                <a:latin typeface="Calibri"/>
                <a:cs typeface="Calibri"/>
              </a:rPr>
              <a:t>l</a:t>
            </a:r>
            <a:r>
              <a:rPr sz="4800" spc="-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r,</a:t>
            </a:r>
            <a:r>
              <a:rPr sz="4800" spc="19" baseline="1706" dirty="0">
                <a:latin typeface="Calibri"/>
                <a:cs typeface="Calibri"/>
              </a:rPr>
              <a:t> </a:t>
            </a:r>
            <a:r>
              <a:rPr sz="4800" spc="0" baseline="1706" dirty="0">
                <a:latin typeface="Calibri"/>
                <a:cs typeface="Calibri"/>
              </a:rPr>
              <a:t>ça</a:t>
            </a:r>
            <a:r>
              <a:rPr sz="4800" spc="-4" baseline="1706" dirty="0">
                <a:latin typeface="Calibri"/>
                <a:cs typeface="Calibri"/>
              </a:rPr>
              <a:t>bu</a:t>
            </a:r>
            <a:r>
              <a:rPr sz="4800" spc="0" baseline="1706" dirty="0">
                <a:latin typeface="Calibri"/>
                <a:cs typeface="Calibri"/>
              </a:rPr>
              <a:t>k </a:t>
            </a:r>
            <a:r>
              <a:rPr sz="4800" spc="-4" baseline="1706" dirty="0">
                <a:latin typeface="Calibri"/>
                <a:cs typeface="Calibri"/>
              </a:rPr>
              <a:t>ku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u</a:t>
            </a:r>
            <a:r>
              <a:rPr sz="4800" spc="14" baseline="1706" dirty="0">
                <a:latin typeface="Calibri"/>
                <a:cs typeface="Calibri"/>
              </a:rPr>
              <a:t>y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, </a:t>
            </a:r>
            <a:r>
              <a:rPr sz="4800" spc="-4" baseline="1706" dirty="0">
                <a:latin typeface="Calibri"/>
                <a:cs typeface="Calibri"/>
              </a:rPr>
              <a:t>üt</a:t>
            </a:r>
            <a:r>
              <a:rPr sz="4800" spc="0" baseline="1706" dirty="0">
                <a:latin typeface="Calibri"/>
                <a:cs typeface="Calibri"/>
              </a:rPr>
              <a:t>ü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ist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eyen ö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llik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erc</a:t>
            </a:r>
            <a:r>
              <a:rPr sz="3200" spc="-14" dirty="0">
                <a:latin typeface="Calibri"/>
                <a:cs typeface="Calibri"/>
              </a:rPr>
              <a:t>i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en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ey</a:t>
            </a:r>
            <a:r>
              <a:rPr sz="3200" spc="-9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z re</a:t>
            </a:r>
            <a:r>
              <a:rPr sz="3200" spc="-4" dirty="0">
                <a:latin typeface="Calibri"/>
                <a:cs typeface="Calibri"/>
              </a:rPr>
              <a:t>nkt</a:t>
            </a:r>
            <a:r>
              <a:rPr sz="3200" spc="0" dirty="0">
                <a:latin typeface="Calibri"/>
                <a:cs typeface="Calibri"/>
              </a:rPr>
              <a:t>e 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An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-4" dirty="0">
                <a:latin typeface="Calibri"/>
                <a:cs typeface="Calibri"/>
              </a:rPr>
              <a:t>ib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k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yel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nt</a:t>
            </a:r>
            <a:r>
              <a:rPr sz="3200" spc="0" dirty="0">
                <a:latin typeface="Calibri"/>
                <a:cs typeface="Calibri"/>
              </a:rPr>
              <a:t>i 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erjen 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-9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 ya</a:t>
            </a:r>
            <a:r>
              <a:rPr sz="3200" spc="-4" dirty="0">
                <a:latin typeface="Calibri"/>
                <a:cs typeface="Calibri"/>
              </a:rPr>
              <a:t>pm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787144" y="1148206"/>
            <a:ext cx="7681043" cy="14244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>
                <a:latin typeface="Calibri"/>
                <a:cs typeface="Calibri"/>
              </a:rPr>
              <a:t>Ya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kl</a:t>
            </a:r>
            <a:r>
              <a:rPr sz="4800" spc="0" baseline="3413" dirty="0">
                <a:latin typeface="Calibri"/>
                <a:cs typeface="Calibri"/>
              </a:rPr>
              <a:t>ı </a:t>
            </a:r>
            <a:r>
              <a:rPr sz="4800" spc="-4" baseline="3413" dirty="0">
                <a:latin typeface="Calibri"/>
                <a:cs typeface="Calibri"/>
              </a:rPr>
              <a:t>s</a:t>
            </a:r>
            <a:r>
              <a:rPr sz="4800" spc="14" baseline="3413" dirty="0">
                <a:latin typeface="Calibri"/>
                <a:cs typeface="Calibri"/>
              </a:rPr>
              <a:t>e</a:t>
            </a:r>
            <a:r>
              <a:rPr sz="4800" spc="0" baseline="3413" dirty="0">
                <a:latin typeface="Calibri"/>
                <a:cs typeface="Calibri"/>
              </a:rPr>
              <a:t>r</a:t>
            </a:r>
            <a:r>
              <a:rPr sz="4800" spc="4" baseline="3413" dirty="0">
                <a:latin typeface="Calibri"/>
                <a:cs typeface="Calibri"/>
              </a:rPr>
              <a:t>v</a:t>
            </a:r>
            <a:r>
              <a:rPr sz="4800" spc="-4" baseline="3413" dirty="0">
                <a:latin typeface="Calibri"/>
                <a:cs typeface="Calibri"/>
              </a:rPr>
              <a:t>isl</a:t>
            </a:r>
            <a:r>
              <a:rPr sz="4800" spc="0" baseline="3413" dirty="0">
                <a:latin typeface="Calibri"/>
                <a:cs typeface="Calibri"/>
              </a:rPr>
              <a:t>er,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</a:t>
            </a:r>
            <a:r>
              <a:rPr sz="4800" spc="0" baseline="3413" dirty="0">
                <a:latin typeface="Calibri"/>
                <a:cs typeface="Calibri"/>
              </a:rPr>
              <a:t>e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4" baseline="3413" dirty="0">
                <a:latin typeface="Calibri"/>
                <a:cs typeface="Calibri"/>
              </a:rPr>
              <a:t>i</a:t>
            </a:r>
            <a:r>
              <a:rPr sz="4800" spc="-4" baseline="3413" dirty="0">
                <a:latin typeface="Calibri"/>
                <a:cs typeface="Calibri"/>
              </a:rPr>
              <a:t>zm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tl</a:t>
            </a:r>
            <a:r>
              <a:rPr sz="4800" spc="0" baseline="3413" dirty="0">
                <a:latin typeface="Calibri"/>
                <a:cs typeface="Calibri"/>
              </a:rPr>
              <a:t>er</a:t>
            </a:r>
            <a:r>
              <a:rPr sz="4800" spc="-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n 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4" baseline="3413" dirty="0">
                <a:latin typeface="Calibri"/>
                <a:cs typeface="Calibri"/>
              </a:rPr>
              <a:t>v</a:t>
            </a:r>
            <a:r>
              <a:rPr sz="4800" spc="0" baseline="3413" dirty="0">
                <a:latin typeface="Calibri"/>
                <a:cs typeface="Calibri"/>
              </a:rPr>
              <a:t>i</a:t>
            </a:r>
            <a:endParaRPr sz="3200">
              <a:latin typeface="Calibri"/>
              <a:cs typeface="Calibri"/>
            </a:endParaRPr>
          </a:p>
          <a:p>
            <a:pPr marL="12700" marR="61036">
              <a:lnSpc>
                <a:spcPts val="3900"/>
              </a:lnSpc>
              <a:spcBef>
                <a:spcPts val="27"/>
              </a:spcBef>
            </a:pP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e </a:t>
            </a:r>
            <a:r>
              <a:rPr sz="4800" spc="-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kı</a:t>
            </a:r>
            <a:r>
              <a:rPr sz="4800" spc="0" baseline="1706" dirty="0">
                <a:latin typeface="Calibri"/>
                <a:cs typeface="Calibri"/>
              </a:rPr>
              <a:t>m </a:t>
            </a:r>
            <a:r>
              <a:rPr sz="4800" spc="-4" baseline="1706" dirty="0">
                <a:latin typeface="Calibri"/>
                <a:cs typeface="Calibri"/>
              </a:rPr>
              <a:t>sü</a:t>
            </a:r>
            <a:r>
              <a:rPr sz="4800" spc="0" baseline="1706" dirty="0">
                <a:latin typeface="Calibri"/>
                <a:cs typeface="Calibri"/>
              </a:rPr>
              <a:t>rec</a:t>
            </a:r>
            <a:r>
              <a:rPr sz="4800" spc="-4" baseline="1706" dirty="0">
                <a:latin typeface="Calibri"/>
                <a:cs typeface="Calibri"/>
              </a:rPr>
              <a:t>in</a:t>
            </a:r>
            <a:r>
              <a:rPr sz="4800" spc="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n ya</a:t>
            </a:r>
            <a:r>
              <a:rPr sz="4800" spc="-4" baseline="1706" dirty="0">
                <a:latin typeface="Calibri"/>
                <a:cs typeface="Calibri"/>
              </a:rPr>
              <a:t>pıld</a:t>
            </a:r>
            <a:r>
              <a:rPr sz="4800" spc="4" baseline="1706" dirty="0">
                <a:latin typeface="Calibri"/>
                <a:cs typeface="Calibri"/>
              </a:rPr>
              <a:t>ığ</a:t>
            </a:r>
            <a:r>
              <a:rPr sz="4800" spc="0" baseline="1706" dirty="0">
                <a:latin typeface="Calibri"/>
                <a:cs typeface="Calibri"/>
              </a:rPr>
              <a:t>ı </a:t>
            </a:r>
            <a:r>
              <a:rPr sz="4800" spc="-4" baseline="1706" dirty="0">
                <a:latin typeface="Calibri"/>
                <a:cs typeface="Calibri"/>
              </a:rPr>
              <a:t>bi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iml</a:t>
            </a:r>
            <a:r>
              <a:rPr sz="4800" spc="0" baseline="1706" dirty="0">
                <a:latin typeface="Calibri"/>
                <a:cs typeface="Calibri"/>
              </a:rPr>
              <a:t>er</a:t>
            </a:r>
            <a:r>
              <a:rPr sz="4800" spc="-4" baseline="1706" dirty="0">
                <a:latin typeface="Calibri"/>
                <a:cs typeface="Calibri"/>
              </a:rPr>
              <a:t>di</a:t>
            </a:r>
            <a:r>
              <a:rPr sz="4800" spc="0" baseline="1706" dirty="0">
                <a:latin typeface="Calibri"/>
                <a:cs typeface="Calibri"/>
              </a:rPr>
              <a:t>r. Bu</a:t>
            </a:r>
            <a:endParaRPr sz="3200">
              <a:latin typeface="Calibri"/>
              <a:cs typeface="Calibri"/>
            </a:endParaRPr>
          </a:p>
          <a:p>
            <a:pPr marL="12700" marR="61036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iml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eç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di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sü</a:t>
            </a:r>
            <a:r>
              <a:rPr sz="3200" spc="0" dirty="0">
                <a:latin typeface="Calibri"/>
                <a:cs typeface="Calibri"/>
              </a:rPr>
              <a:t>re, a</a:t>
            </a:r>
            <a:r>
              <a:rPr sz="3200" spc="-4" dirty="0">
                <a:latin typeface="Calibri"/>
                <a:cs typeface="Calibri"/>
              </a:rPr>
              <a:t>ldı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ı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7144" y="2635630"/>
            <a:ext cx="7268897" cy="19212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hizm</a:t>
            </a:r>
            <a:r>
              <a:rPr sz="4800" spc="0" baseline="3413" dirty="0">
                <a:latin typeface="Calibri"/>
                <a:cs typeface="Calibri"/>
              </a:rPr>
              <a:t>et </a:t>
            </a:r>
            <a:r>
              <a:rPr sz="4800" spc="4" baseline="3413" dirty="0">
                <a:latin typeface="Calibri"/>
                <a:cs typeface="Calibri"/>
              </a:rPr>
              <a:t>v</a:t>
            </a:r>
            <a:r>
              <a:rPr sz="4800" spc="0" baseline="3413" dirty="0">
                <a:latin typeface="Calibri"/>
                <a:cs typeface="Calibri"/>
              </a:rPr>
              <a:t>e a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t ya</a:t>
            </a:r>
            <a:r>
              <a:rPr sz="4800" spc="-4" baseline="3413" dirty="0">
                <a:latin typeface="Calibri"/>
                <a:cs typeface="Calibri"/>
              </a:rPr>
              <a:t>p</a:t>
            </a:r>
            <a:r>
              <a:rPr sz="4800" spc="0" baseline="3413" dirty="0">
                <a:latin typeface="Calibri"/>
                <a:cs typeface="Calibri"/>
              </a:rPr>
              <a:t>ı 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4" baseline="3413" dirty="0">
                <a:latin typeface="Calibri"/>
                <a:cs typeface="Calibri"/>
              </a:rPr>
              <a:t>v</a:t>
            </a:r>
            <a:r>
              <a:rPr sz="4800" spc="0" baseline="3413" dirty="0">
                <a:latin typeface="Calibri"/>
                <a:cs typeface="Calibri"/>
              </a:rPr>
              <a:t>i </a:t>
            </a:r>
            <a:r>
              <a:rPr sz="4800" spc="4" baseline="3413" dirty="0">
                <a:latin typeface="Calibri"/>
                <a:cs typeface="Calibri"/>
              </a:rPr>
              <a:t>v</a:t>
            </a:r>
            <a:r>
              <a:rPr sz="4800" spc="0" baseline="3413" dirty="0">
                <a:latin typeface="Calibri"/>
                <a:cs typeface="Calibri"/>
              </a:rPr>
              <a:t>e </a:t>
            </a:r>
            <a:r>
              <a:rPr sz="4800" spc="-4" baseline="3413" dirty="0">
                <a:latin typeface="Calibri"/>
                <a:cs typeface="Calibri"/>
              </a:rPr>
              <a:t>b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kı</a:t>
            </a:r>
            <a:r>
              <a:rPr sz="4800" spc="0" baseline="3413" dirty="0">
                <a:latin typeface="Calibri"/>
                <a:cs typeface="Calibri"/>
              </a:rPr>
              <a:t>m </a:t>
            </a:r>
            <a:r>
              <a:rPr sz="4800" spc="4" baseline="3413" dirty="0">
                <a:latin typeface="Calibri"/>
                <a:cs typeface="Calibri"/>
              </a:rPr>
              <a:t>s</a:t>
            </a:r>
            <a:r>
              <a:rPr sz="4800" spc="-4" baseline="3413" dirty="0">
                <a:latin typeface="Calibri"/>
                <a:cs typeface="Calibri"/>
              </a:rPr>
              <a:t>ü</a:t>
            </a:r>
            <a:r>
              <a:rPr sz="4800" spc="0" baseline="3413" dirty="0">
                <a:latin typeface="Calibri"/>
                <a:cs typeface="Calibri"/>
              </a:rPr>
              <a:t>rec</a:t>
            </a:r>
            <a:r>
              <a:rPr sz="4800" spc="-4" baseline="3413" dirty="0">
                <a:latin typeface="Calibri"/>
                <a:cs typeface="Calibri"/>
              </a:rPr>
              <a:t>ini</a:t>
            </a:r>
            <a:r>
              <a:rPr sz="4800" spc="0" baseline="3413" dirty="0">
                <a:latin typeface="Calibri"/>
                <a:cs typeface="Calibri"/>
              </a:rPr>
              <a:t>n</a:t>
            </a:r>
            <a:endParaRPr sz="3200">
              <a:latin typeface="Calibri"/>
              <a:cs typeface="Calibri"/>
            </a:endParaRPr>
          </a:p>
          <a:p>
            <a:pPr marL="12700" marR="412320">
              <a:lnSpc>
                <a:spcPct val="101725"/>
              </a:lnSpc>
            </a:pPr>
            <a:r>
              <a:rPr sz="3200" spc="0" dirty="0">
                <a:latin typeface="Calibri"/>
                <a:cs typeface="Calibri"/>
              </a:rPr>
              <a:t>ö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ml</a:t>
            </a:r>
            <a:r>
              <a:rPr sz="3200" spc="0" dirty="0">
                <a:latin typeface="Calibri"/>
                <a:cs typeface="Calibri"/>
              </a:rPr>
              <a:t>i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bil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idi</a:t>
            </a:r>
            <a:r>
              <a:rPr sz="3200" spc="0" dirty="0">
                <a:latin typeface="Calibri"/>
                <a:cs typeface="Calibri"/>
              </a:rPr>
              <a:t>r.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 ya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en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tü</a:t>
            </a:r>
            <a:r>
              <a:rPr sz="3200" spc="0" dirty="0">
                <a:latin typeface="Calibri"/>
                <a:cs typeface="Calibri"/>
              </a:rPr>
              <a:t>m 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</a:t>
            </a:r>
            <a:r>
              <a:rPr sz="3200" spc="0" dirty="0">
                <a:latin typeface="Calibri"/>
                <a:cs typeface="Calibri"/>
              </a:rPr>
              <a:t>ı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ya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eç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-14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60749" y="2635630"/>
            <a:ext cx="502280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>
                <a:latin typeface="Calibri"/>
                <a:cs typeface="Calibri"/>
              </a:rPr>
              <a:t>en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478321" cy="3408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ar </a:t>
            </a:r>
            <a:r>
              <a:rPr sz="4800" spc="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ç</a:t>
            </a:r>
            <a:r>
              <a:rPr sz="4800" spc="-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n </a:t>
            </a:r>
            <a:r>
              <a:rPr sz="4800" spc="-4" baseline="3413" dirty="0">
                <a:latin typeface="Calibri"/>
                <a:cs typeface="Calibri"/>
              </a:rPr>
              <a:t>kull</a:t>
            </a:r>
            <a:r>
              <a:rPr sz="4800" spc="14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nıl</a:t>
            </a:r>
            <a:r>
              <a:rPr sz="4800" spc="0" baseline="3413" dirty="0">
                <a:latin typeface="Calibri"/>
                <a:cs typeface="Calibri"/>
              </a:rPr>
              <a:t>an</a:t>
            </a:r>
            <a:r>
              <a:rPr sz="4800" spc="19" baseline="3413" dirty="0">
                <a:latin typeface="Calibri"/>
                <a:cs typeface="Calibri"/>
              </a:rPr>
              <a:t> </a:t>
            </a:r>
            <a:r>
              <a:rPr sz="4800" b="1" spc="-4" baseline="3413" dirty="0">
                <a:latin typeface="Calibri"/>
                <a:cs typeface="Calibri"/>
              </a:rPr>
              <a:t>b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4" baseline="3413" dirty="0">
                <a:latin typeface="Calibri"/>
                <a:cs typeface="Calibri"/>
              </a:rPr>
              <a:t>tt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-4" baseline="3413" dirty="0">
                <a:latin typeface="Calibri"/>
                <a:cs typeface="Calibri"/>
              </a:rPr>
              <a:t>n</a:t>
            </a:r>
            <a:r>
              <a:rPr sz="4800" b="1" spc="4" baseline="3413" dirty="0">
                <a:latin typeface="Calibri"/>
                <a:cs typeface="Calibri"/>
              </a:rPr>
              <a:t>i</a:t>
            </a:r>
            <a:r>
              <a:rPr sz="4800" b="1" spc="-4" baseline="3413" dirty="0">
                <a:latin typeface="Calibri"/>
                <a:cs typeface="Calibri"/>
              </a:rPr>
              <a:t>ye</a:t>
            </a:r>
            <a:r>
              <a:rPr sz="4800" b="1" spc="0" baseline="3413" dirty="0">
                <a:latin typeface="Calibri"/>
                <a:cs typeface="Calibri"/>
              </a:rPr>
              <a:t>,</a:t>
            </a:r>
            <a:r>
              <a:rPr sz="4800" b="1" spc="25" baseline="3413" dirty="0">
                <a:latin typeface="Calibri"/>
                <a:cs typeface="Calibri"/>
              </a:rPr>
              <a:t> </a:t>
            </a:r>
            <a:r>
              <a:rPr sz="4800" spc="-4" baseline="3413" dirty="0">
                <a:latin typeface="Calibri"/>
                <a:cs typeface="Calibri"/>
              </a:rPr>
              <a:t>s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nt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ti</a:t>
            </a:r>
            <a:r>
              <a:rPr sz="4800" spc="0" baseline="3413" dirty="0">
                <a:latin typeface="Calibri"/>
                <a:cs typeface="Calibri"/>
              </a:rPr>
              <a:t>k</a:t>
            </a:r>
            <a:endParaRPr sz="3200" dirty="0">
              <a:latin typeface="Calibri"/>
              <a:cs typeface="Calibri"/>
            </a:endParaRPr>
          </a:p>
          <a:p>
            <a:pPr marL="12700" marR="61036">
              <a:lnSpc>
                <a:spcPts val="3900"/>
              </a:lnSpc>
              <a:spcBef>
                <a:spcPts val="27"/>
              </a:spcBef>
            </a:pP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e y</a:t>
            </a:r>
            <a:r>
              <a:rPr sz="4800" spc="-4" baseline="1706" dirty="0">
                <a:latin typeface="Calibri"/>
                <a:cs typeface="Calibri"/>
              </a:rPr>
              <a:t>ü</a:t>
            </a:r>
            <a:r>
              <a:rPr sz="4800" spc="0" baseline="1706" dirty="0">
                <a:latin typeface="Calibri"/>
                <a:cs typeface="Calibri"/>
              </a:rPr>
              <a:t>n 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ar</a:t>
            </a:r>
            <a:r>
              <a:rPr sz="4800" spc="-4" baseline="1706" dirty="0">
                <a:latin typeface="Calibri"/>
                <a:cs typeface="Calibri"/>
              </a:rPr>
              <a:t>ışımın</a:t>
            </a:r>
            <a:r>
              <a:rPr sz="4800" spc="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an </a:t>
            </a:r>
            <a:r>
              <a:rPr sz="4800" spc="-4" baseline="1706" dirty="0">
                <a:latin typeface="Calibri"/>
                <a:cs typeface="Calibri"/>
              </a:rPr>
              <a:t>ü</a:t>
            </a:r>
            <a:r>
              <a:rPr sz="4800" spc="0" baseline="1706" dirty="0">
                <a:latin typeface="Calibri"/>
                <a:cs typeface="Calibri"/>
              </a:rPr>
              <a:t>re</a:t>
            </a:r>
            <a:r>
              <a:rPr sz="4800" spc="-4" baseline="1706" dirty="0">
                <a:latin typeface="Calibri"/>
                <a:cs typeface="Calibri"/>
              </a:rPr>
              <a:t>til</a:t>
            </a:r>
            <a:r>
              <a:rPr sz="4800" spc="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r. </a:t>
            </a:r>
            <a:r>
              <a:rPr sz="4800" spc="-4" baseline="1706" dirty="0">
                <a:latin typeface="Calibri"/>
                <a:cs typeface="Calibri"/>
              </a:rPr>
              <a:t>G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ll</a:t>
            </a:r>
            <a:r>
              <a:rPr sz="4800" spc="4" baseline="1706" dirty="0">
                <a:latin typeface="Calibri"/>
                <a:cs typeface="Calibri"/>
              </a:rPr>
              <a:t>i</a:t>
            </a:r>
            <a:r>
              <a:rPr sz="4800" spc="-4" baseline="1706" dirty="0">
                <a:latin typeface="Calibri"/>
                <a:cs typeface="Calibri"/>
              </a:rPr>
              <a:t>kl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endParaRPr sz="3200" dirty="0">
              <a:latin typeface="Calibri"/>
              <a:cs typeface="Calibri"/>
            </a:endParaRPr>
          </a:p>
          <a:p>
            <a:pPr marL="12700" marR="299952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re</a:t>
            </a:r>
            <a:r>
              <a:rPr sz="3200" spc="-4" dirty="0">
                <a:latin typeface="Calibri"/>
                <a:cs typeface="Calibri"/>
              </a:rPr>
              <a:t>si</a:t>
            </a:r>
            <a:r>
              <a:rPr sz="3200" spc="-14" dirty="0">
                <a:latin typeface="Calibri"/>
                <a:cs typeface="Calibri"/>
              </a:rPr>
              <a:t>m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in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eç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erek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re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-14" dirty="0">
                <a:latin typeface="Calibri"/>
                <a:cs typeface="Calibri"/>
              </a:rPr>
              <a:t>i</a:t>
            </a:r>
            <a:r>
              <a:rPr sz="3200" spc="-4" dirty="0">
                <a:latin typeface="Calibri"/>
                <a:cs typeface="Calibri"/>
              </a:rPr>
              <a:t>ml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li</a:t>
            </a:r>
            <a:r>
              <a:rPr sz="3200" spc="4" dirty="0">
                <a:latin typeface="Calibri"/>
                <a:cs typeface="Calibri"/>
              </a:rPr>
              <a:t>k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 ya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ek 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arak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nıl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bil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fif</a:t>
            </a:r>
            <a:r>
              <a:rPr sz="3200" spc="0" dirty="0">
                <a:latin typeface="Calibri"/>
                <a:cs typeface="Calibri"/>
              </a:rPr>
              <a:t>, y</a:t>
            </a:r>
            <a:r>
              <a:rPr sz="3200" spc="-4" dirty="0">
                <a:latin typeface="Calibri"/>
                <a:cs typeface="Calibri"/>
              </a:rPr>
              <a:t>ık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bili</a:t>
            </a:r>
            <a:r>
              <a:rPr sz="3200" spc="0" dirty="0">
                <a:latin typeface="Calibri"/>
                <a:cs typeface="Calibri"/>
              </a:rPr>
              <a:t>r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mukl</a:t>
            </a:r>
            <a:r>
              <a:rPr sz="3200" spc="0" dirty="0">
                <a:latin typeface="Calibri"/>
                <a:cs typeface="Calibri"/>
              </a:rPr>
              <a:t>u </a:t>
            </a:r>
            <a:r>
              <a:rPr sz="3200" spc="-4" dirty="0">
                <a:latin typeface="Calibri"/>
                <a:cs typeface="Calibri"/>
              </a:rPr>
              <a:t>kum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şt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n ya</a:t>
            </a:r>
            <a:r>
              <a:rPr sz="3200" spc="-4" dirty="0">
                <a:latin typeface="Calibri"/>
                <a:cs typeface="Calibri"/>
              </a:rPr>
              <a:t>pılm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ş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b="1" spc="-4" dirty="0">
                <a:latin typeface="Calibri"/>
                <a:cs typeface="Calibri"/>
              </a:rPr>
              <a:t>p</a:t>
            </a:r>
            <a:r>
              <a:rPr sz="3200" b="1" spc="4" dirty="0">
                <a:latin typeface="Calibri"/>
                <a:cs typeface="Calibri"/>
              </a:rPr>
              <a:t>i</a:t>
            </a:r>
            <a:r>
              <a:rPr sz="3200" b="1" spc="0" dirty="0">
                <a:latin typeface="Calibri"/>
                <a:cs typeface="Calibri"/>
              </a:rPr>
              <a:t>k</a:t>
            </a:r>
            <a:r>
              <a:rPr sz="3200" b="1" spc="-4" dirty="0">
                <a:latin typeface="Calibri"/>
                <a:cs typeface="Calibri"/>
              </a:rPr>
              <a:t>e</a:t>
            </a:r>
            <a:r>
              <a:rPr sz="3200" b="1" spc="4" dirty="0">
                <a:latin typeface="Calibri"/>
                <a:cs typeface="Calibri"/>
              </a:rPr>
              <a:t>l</a:t>
            </a:r>
            <a:r>
              <a:rPr sz="3200" b="1" spc="-4" dirty="0">
                <a:latin typeface="Calibri"/>
                <a:cs typeface="Calibri"/>
              </a:rPr>
              <a:t>e</a:t>
            </a:r>
            <a:r>
              <a:rPr sz="3200" b="1" spc="0" dirty="0">
                <a:latin typeface="Calibri"/>
                <a:cs typeface="Calibri"/>
              </a:rPr>
              <a:t>r</a:t>
            </a:r>
            <a:r>
              <a:rPr sz="3200" b="1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sıklı</a:t>
            </a:r>
            <a:r>
              <a:rPr sz="3200" spc="4" dirty="0">
                <a:latin typeface="Calibri"/>
                <a:cs typeface="Calibri"/>
              </a:rPr>
              <a:t>k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4" dirty="0">
                <a:latin typeface="Calibri"/>
                <a:cs typeface="Calibri"/>
              </a:rPr>
              <a:t>k</a:t>
            </a:r>
            <a:r>
              <a:rPr sz="3200" spc="-4" dirty="0">
                <a:latin typeface="Calibri"/>
                <a:cs typeface="Calibri"/>
              </a:rPr>
              <a:t>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nılm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888408" cy="2911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ar </a:t>
            </a:r>
            <a:r>
              <a:rPr sz="4800" spc="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ç</a:t>
            </a:r>
            <a:r>
              <a:rPr sz="4800" spc="-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n</a:t>
            </a:r>
            <a:r>
              <a:rPr sz="4800" spc="9" baseline="3413" dirty="0">
                <a:latin typeface="Calibri"/>
                <a:cs typeface="Calibri"/>
              </a:rPr>
              <a:t> </a:t>
            </a:r>
            <a:r>
              <a:rPr sz="4800" spc="0" baseline="3413" dirty="0">
                <a:latin typeface="Calibri"/>
                <a:cs typeface="Calibri"/>
              </a:rPr>
              <a:t>çe</a:t>
            </a:r>
            <a:r>
              <a:rPr sz="4800" spc="-4" baseline="3413" dirty="0">
                <a:latin typeface="Calibri"/>
                <a:cs typeface="Calibri"/>
              </a:rPr>
              <a:t>şitl</a:t>
            </a:r>
            <a:r>
              <a:rPr sz="4800" spc="0" baseline="3413" dirty="0">
                <a:latin typeface="Calibri"/>
                <a:cs typeface="Calibri"/>
              </a:rPr>
              <a:t>i a</a:t>
            </a:r>
            <a:r>
              <a:rPr sz="4800" spc="-4" baseline="3413" dirty="0">
                <a:latin typeface="Calibri"/>
                <a:cs typeface="Calibri"/>
              </a:rPr>
              <a:t>m</a:t>
            </a:r>
            <a:r>
              <a:rPr sz="4800" spc="0" baseline="3413" dirty="0">
                <a:latin typeface="Calibri"/>
                <a:cs typeface="Calibri"/>
              </a:rPr>
              <a:t>aç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ar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 </a:t>
            </a:r>
            <a:r>
              <a:rPr sz="4800" spc="-4" baseline="3413" dirty="0">
                <a:latin typeface="Calibri"/>
                <a:cs typeface="Calibri"/>
              </a:rPr>
              <a:t>kull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nı</a:t>
            </a:r>
            <a:r>
              <a:rPr sz="4800" spc="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an</a:t>
            </a:r>
            <a:endParaRPr sz="3200" dirty="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b="1" spc="-4" baseline="1706" dirty="0">
                <a:latin typeface="Calibri"/>
                <a:cs typeface="Calibri"/>
              </a:rPr>
              <a:t>y</a:t>
            </a:r>
            <a:r>
              <a:rPr sz="4800" b="1" spc="0" baseline="1706" dirty="0">
                <a:latin typeface="Calibri"/>
                <a:cs typeface="Calibri"/>
              </a:rPr>
              <a:t>a</a:t>
            </a:r>
            <a:r>
              <a:rPr sz="4800" b="1" spc="4" baseline="1706" dirty="0">
                <a:latin typeface="Calibri"/>
                <a:cs typeface="Calibri"/>
              </a:rPr>
              <a:t>s</a:t>
            </a:r>
            <a:r>
              <a:rPr sz="4800" b="1" spc="-4" baseline="1706" dirty="0">
                <a:latin typeface="Calibri"/>
                <a:cs typeface="Calibri"/>
              </a:rPr>
              <a:t>t</a:t>
            </a:r>
            <a:r>
              <a:rPr sz="4800" b="1" spc="4" baseline="1706" dirty="0">
                <a:latin typeface="Calibri"/>
                <a:cs typeface="Calibri"/>
              </a:rPr>
              <a:t>ı</a:t>
            </a:r>
            <a:r>
              <a:rPr sz="4800" b="1" spc="0" baseline="1706" dirty="0">
                <a:latin typeface="Calibri"/>
                <a:cs typeface="Calibri"/>
              </a:rPr>
              <a:t>k</a:t>
            </a:r>
            <a:r>
              <a:rPr sz="4800" b="1" spc="-4" baseline="1706" dirty="0">
                <a:latin typeface="Calibri"/>
                <a:cs typeface="Calibri"/>
              </a:rPr>
              <a:t>l</a:t>
            </a:r>
            <a:r>
              <a:rPr sz="4800" b="1" spc="0" baseline="1706" dirty="0">
                <a:latin typeface="Calibri"/>
                <a:cs typeface="Calibri"/>
              </a:rPr>
              <a:t>a</a:t>
            </a:r>
            <a:r>
              <a:rPr sz="4800" b="1" spc="25" baseline="1706" dirty="0">
                <a:latin typeface="Calibri"/>
                <a:cs typeface="Calibri"/>
              </a:rPr>
              <a:t>r</a:t>
            </a:r>
            <a:r>
              <a:rPr sz="4800" spc="0" baseline="1706" dirty="0">
                <a:latin typeface="Calibri"/>
                <a:cs typeface="Calibri"/>
              </a:rPr>
              <a:t>,</a:t>
            </a:r>
            <a:r>
              <a:rPr sz="4800" spc="-9" baseline="1706" dirty="0">
                <a:latin typeface="Calibri"/>
                <a:cs typeface="Calibri"/>
              </a:rPr>
              <a:t> </a:t>
            </a:r>
            <a:r>
              <a:rPr sz="4800" spc="0" baseline="1706" dirty="0">
                <a:latin typeface="Calibri"/>
                <a:cs typeface="Calibri"/>
              </a:rPr>
              <a:t>çe</a:t>
            </a:r>
            <a:r>
              <a:rPr sz="4800" spc="-4" baseline="1706" dirty="0">
                <a:latin typeface="Calibri"/>
                <a:cs typeface="Calibri"/>
              </a:rPr>
              <a:t>şitl</a:t>
            </a:r>
            <a:r>
              <a:rPr sz="4800" spc="0" baseline="1706" dirty="0">
                <a:latin typeface="Calibri"/>
                <a:cs typeface="Calibri"/>
              </a:rPr>
              <a:t>i </a:t>
            </a:r>
            <a:r>
              <a:rPr sz="4800" spc="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oy</a:t>
            </a:r>
            <a:r>
              <a:rPr sz="4800" spc="-4" baseline="1706" dirty="0">
                <a:latin typeface="Calibri"/>
                <a:cs typeface="Calibri"/>
              </a:rPr>
              <a:t>utt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9" baseline="1706" dirty="0">
                <a:latin typeface="Calibri"/>
                <a:cs typeface="Calibri"/>
              </a:rPr>
              <a:t> 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lınlı</a:t>
            </a:r>
            <a:r>
              <a:rPr sz="4800" spc="4" baseline="1706" dirty="0">
                <a:latin typeface="Calibri"/>
                <a:cs typeface="Calibri"/>
              </a:rPr>
              <a:t>kt</a:t>
            </a:r>
            <a:r>
              <a:rPr sz="4800" spc="0" baseline="1706" dirty="0">
                <a:latin typeface="Calibri"/>
                <a:cs typeface="Calibri"/>
              </a:rPr>
              <a:t>a, </a:t>
            </a:r>
            <a:r>
              <a:rPr sz="4800" spc="-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ç 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lg</a:t>
            </a:r>
            <a:r>
              <a:rPr sz="4800" spc="0" baseline="1706" dirty="0">
                <a:latin typeface="Calibri"/>
                <a:cs typeface="Calibri"/>
              </a:rPr>
              <a:t>u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623"/>
              </a:lnSpc>
            </a:pP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dd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muk</a:t>
            </a:r>
            <a:r>
              <a:rPr sz="3200" spc="0" dirty="0">
                <a:latin typeface="Calibri"/>
                <a:cs typeface="Calibri"/>
              </a:rPr>
              <a:t>, 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ya</a:t>
            </a:r>
            <a:r>
              <a:rPr sz="3200" spc="-4" dirty="0">
                <a:latin typeface="Calibri"/>
                <a:cs typeface="Calibri"/>
              </a:rPr>
              <a:t>f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sün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arç</a:t>
            </a:r>
            <a:r>
              <a:rPr sz="3200" spc="-9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arı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y</a:t>
            </a:r>
            <a:r>
              <a:rPr sz="3200" spc="-4" dirty="0">
                <a:latin typeface="Calibri"/>
                <a:cs typeface="Calibri"/>
              </a:rPr>
              <a:t>ünd</a:t>
            </a:r>
            <a:r>
              <a:rPr sz="3200" spc="0" dirty="0">
                <a:latin typeface="Calibri"/>
                <a:cs typeface="Calibri"/>
              </a:rPr>
              <a:t>en 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bili</a:t>
            </a:r>
            <a:r>
              <a:rPr sz="3200" spc="0" dirty="0">
                <a:latin typeface="Calibri"/>
                <a:cs typeface="Calibri"/>
              </a:rPr>
              <a:t>r. Y</a:t>
            </a:r>
            <a:r>
              <a:rPr sz="3200" spc="4" dirty="0">
                <a:latin typeface="Calibri"/>
                <a:cs typeface="Calibri"/>
              </a:rPr>
              <a:t>ü</a:t>
            </a:r>
            <a:r>
              <a:rPr sz="3200" spc="0" dirty="0">
                <a:latin typeface="Calibri"/>
                <a:cs typeface="Calibri"/>
              </a:rPr>
              <a:t>n ya</a:t>
            </a:r>
            <a:r>
              <a:rPr sz="3200" spc="-4" dirty="0">
                <a:latin typeface="Calibri"/>
                <a:cs typeface="Calibri"/>
              </a:rPr>
              <a:t>stıkl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r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</a:t>
            </a:r>
            <a:r>
              <a:rPr sz="3200" spc="4" dirty="0">
                <a:latin typeface="Calibri"/>
                <a:cs typeface="Calibri"/>
              </a:rPr>
              <a:t>ş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ra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at 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sın</a:t>
            </a:r>
            <a:r>
              <a:rPr sz="3200" spc="0" dirty="0">
                <a:latin typeface="Calibri"/>
                <a:cs typeface="Calibri"/>
              </a:rPr>
              <a:t>a ra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,</a:t>
            </a:r>
            <a:r>
              <a:rPr sz="3200" spc="-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mizli</a:t>
            </a:r>
            <a:r>
              <a:rPr sz="3200" spc="4" dirty="0">
                <a:latin typeface="Calibri"/>
                <a:cs typeface="Calibri"/>
              </a:rPr>
              <a:t>ği</a:t>
            </a:r>
            <a:r>
              <a:rPr sz="3200" spc="-4" dirty="0">
                <a:latin typeface="Calibri"/>
                <a:cs typeface="Calibri"/>
              </a:rPr>
              <a:t>ni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tl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or 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ni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erc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h e</a:t>
            </a:r>
            <a:r>
              <a:rPr sz="3200" spc="-4" dirty="0">
                <a:latin typeface="Calibri"/>
                <a:cs typeface="Calibri"/>
              </a:rPr>
              <a:t>di</a:t>
            </a:r>
            <a:r>
              <a:rPr sz="3200" spc="75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846241" cy="24165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>
                <a:latin typeface="Calibri"/>
                <a:cs typeface="Calibri"/>
              </a:rPr>
              <a:t>Ya</a:t>
            </a:r>
            <a:r>
              <a:rPr sz="4800" spc="-4" baseline="3413" dirty="0">
                <a:latin typeface="Calibri"/>
                <a:cs typeface="Calibri"/>
              </a:rPr>
              <a:t>stı</a:t>
            </a:r>
            <a:r>
              <a:rPr sz="4800" spc="4" baseline="3413" dirty="0">
                <a:latin typeface="Calibri"/>
                <a:cs typeface="Calibri"/>
              </a:rPr>
              <a:t>ğ</a:t>
            </a:r>
            <a:r>
              <a:rPr sz="4800" spc="-4" baseline="3413" dirty="0">
                <a:latin typeface="Calibri"/>
                <a:cs typeface="Calibri"/>
              </a:rPr>
              <a:t>ı</a:t>
            </a:r>
            <a:r>
              <a:rPr sz="4800" spc="0" baseline="3413" dirty="0">
                <a:latin typeface="Calibri"/>
                <a:cs typeface="Calibri"/>
              </a:rPr>
              <a:t>n </a:t>
            </a:r>
            <a:r>
              <a:rPr sz="4800" spc="4" baseline="3413" dirty="0">
                <a:latin typeface="Calibri"/>
                <a:cs typeface="Calibri"/>
              </a:rPr>
              <a:t>k</a:t>
            </a:r>
            <a:r>
              <a:rPr sz="4800" spc="-4" baseline="3413" dirty="0">
                <a:latin typeface="Calibri"/>
                <a:cs typeface="Calibri"/>
              </a:rPr>
              <a:t>ull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nılı</a:t>
            </a:r>
            <a:r>
              <a:rPr sz="4800" spc="0" baseline="3413" dirty="0">
                <a:latin typeface="Calibri"/>
                <a:cs typeface="Calibri"/>
              </a:rPr>
              <a:t>ş a</a:t>
            </a:r>
            <a:r>
              <a:rPr sz="4800" spc="-4" baseline="3413" dirty="0">
                <a:latin typeface="Calibri"/>
                <a:cs typeface="Calibri"/>
              </a:rPr>
              <a:t>m</a:t>
            </a:r>
            <a:r>
              <a:rPr sz="4800" spc="0" baseline="3413" dirty="0">
                <a:latin typeface="Calibri"/>
                <a:cs typeface="Calibri"/>
              </a:rPr>
              <a:t>aç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arı ara</a:t>
            </a:r>
            <a:r>
              <a:rPr sz="4800" spc="-4" baseline="3413" dirty="0">
                <a:latin typeface="Calibri"/>
                <a:cs typeface="Calibri"/>
              </a:rPr>
              <a:t>sınd</a:t>
            </a:r>
            <a:r>
              <a:rPr sz="4800" spc="0" baseline="3413" dirty="0">
                <a:latin typeface="Calibri"/>
                <a:cs typeface="Calibri"/>
              </a:rPr>
              <a:t>a; </a:t>
            </a:r>
            <a:r>
              <a:rPr sz="4800" spc="-4" baseline="3413" dirty="0">
                <a:latin typeface="Calibri"/>
                <a:cs typeface="Calibri"/>
              </a:rPr>
              <a:t>u</a:t>
            </a:r>
            <a:r>
              <a:rPr sz="4800" spc="0" baseline="3413" dirty="0">
                <a:latin typeface="Calibri"/>
                <a:cs typeface="Calibri"/>
              </a:rPr>
              <a:t>y</a:t>
            </a:r>
            <a:r>
              <a:rPr sz="4800" spc="-4" baseline="3413" dirty="0">
                <a:latin typeface="Calibri"/>
                <a:cs typeface="Calibri"/>
              </a:rPr>
              <a:t>um</a:t>
            </a:r>
            <a:r>
              <a:rPr sz="4800" spc="0" baseline="3413" dirty="0">
                <a:latin typeface="Calibri"/>
                <a:cs typeface="Calibri"/>
              </a:rPr>
              <a:t>ak</a:t>
            </a:r>
            <a:endParaRPr sz="3200" dirty="0">
              <a:latin typeface="Calibri"/>
              <a:cs typeface="Calibri"/>
            </a:endParaRPr>
          </a:p>
          <a:p>
            <a:pPr marL="12700" marR="61036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ç</a:t>
            </a:r>
            <a:r>
              <a:rPr sz="4800" spc="-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n </a:t>
            </a:r>
            <a:r>
              <a:rPr sz="4800" spc="-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şı</a:t>
            </a:r>
            <a:r>
              <a:rPr sz="4800" spc="0" baseline="1706" dirty="0">
                <a:latin typeface="Calibri"/>
                <a:cs typeface="Calibri"/>
              </a:rPr>
              <a:t>n a</a:t>
            </a:r>
            <a:r>
              <a:rPr sz="4800" spc="-4" baseline="1706" dirty="0">
                <a:latin typeface="Calibri"/>
                <a:cs typeface="Calibri"/>
              </a:rPr>
              <a:t>ltın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14" baseline="1706" dirty="0">
                <a:latin typeface="Calibri"/>
                <a:cs typeface="Calibri"/>
              </a:rPr>
              <a:t>o</a:t>
            </a:r>
            <a:r>
              <a:rPr sz="4800" spc="0" baseline="1706" dirty="0">
                <a:latin typeface="Calibri"/>
                <a:cs typeface="Calibri"/>
              </a:rPr>
              <a:t>y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, </a:t>
            </a: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-9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st</a:t>
            </a:r>
            <a:r>
              <a:rPr sz="4800" spc="0" baseline="1706" dirty="0">
                <a:latin typeface="Calibri"/>
                <a:cs typeface="Calibri"/>
              </a:rPr>
              <a:t>aya </a:t>
            </a:r>
            <a:r>
              <a:rPr sz="4800" spc="-4" baseline="1706" dirty="0">
                <a:latin typeface="Calibri"/>
                <a:cs typeface="Calibri"/>
              </a:rPr>
              <a:t>p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zis</a:t>
            </a:r>
            <a:r>
              <a:rPr sz="4800" spc="0" baseline="1706" dirty="0">
                <a:latin typeface="Calibri"/>
                <a:cs typeface="Calibri"/>
              </a:rPr>
              <a:t>yon</a:t>
            </a:r>
            <a:endParaRPr sz="3200" dirty="0">
              <a:latin typeface="Calibri"/>
              <a:cs typeface="Calibri"/>
            </a:endParaRPr>
          </a:p>
          <a:p>
            <a:pPr marL="12700" marR="5389">
              <a:lnSpc>
                <a:spcPct val="101725"/>
              </a:lnSpc>
            </a:pP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ek </a:t>
            </a:r>
            <a:r>
              <a:rPr sz="3200" spc="-9" dirty="0">
                <a:latin typeface="Calibri"/>
                <a:cs typeface="Calibri"/>
              </a:rPr>
              <a:t>y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,</a:t>
            </a:r>
            <a:r>
              <a:rPr sz="3200" spc="-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stıml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lunu</a:t>
            </a:r>
            <a:r>
              <a:rPr sz="3200" spc="4" dirty="0">
                <a:latin typeface="Calibri"/>
                <a:cs typeface="Calibri"/>
              </a:rPr>
              <a:t>m</a:t>
            </a:r>
            <a:r>
              <a:rPr sz="3200" spc="-4" dirty="0">
                <a:latin typeface="Calibri"/>
                <a:cs typeface="Calibri"/>
              </a:rPr>
              <a:t>un</a:t>
            </a:r>
            <a:r>
              <a:rPr sz="3200" spc="0" dirty="0">
                <a:latin typeface="Calibri"/>
                <a:cs typeface="Calibri"/>
              </a:rPr>
              <a:t>u ra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tm</a:t>
            </a:r>
            <a:r>
              <a:rPr sz="3200" spc="0" dirty="0">
                <a:latin typeface="Calibri"/>
                <a:cs typeface="Calibri"/>
              </a:rPr>
              <a:t>ak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e</a:t>
            </a:r>
            <a:r>
              <a:rPr sz="3200" spc="-4" dirty="0">
                <a:latin typeface="Calibri"/>
                <a:cs typeface="Calibri"/>
              </a:rPr>
              <a:t>kst</a:t>
            </a:r>
            <a:r>
              <a:rPr sz="3200" spc="0" dirty="0">
                <a:latin typeface="Calibri"/>
                <a:cs typeface="Calibri"/>
              </a:rPr>
              <a:t>re</a:t>
            </a:r>
            <a:r>
              <a:rPr sz="3200" spc="-4" dirty="0">
                <a:latin typeface="Calibri"/>
                <a:cs typeface="Calibri"/>
              </a:rPr>
              <a:t>mit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eri (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ol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aca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-1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ar) y</a:t>
            </a:r>
            <a:r>
              <a:rPr sz="3200" spc="-4" dirty="0">
                <a:latin typeface="Calibri"/>
                <a:cs typeface="Calibri"/>
              </a:rPr>
              <a:t>üks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ldı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ak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ay</a:t>
            </a:r>
            <a:r>
              <a:rPr sz="3200" spc="-4" dirty="0">
                <a:latin typeface="Calibri"/>
                <a:cs typeface="Calibri"/>
              </a:rPr>
              <a:t>ıl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bili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841519" cy="39039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19061" marR="1425911" algn="ctr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 o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sınd</a:t>
            </a:r>
            <a:r>
              <a:rPr sz="4800" spc="0" baseline="3413" dirty="0">
                <a:latin typeface="Calibri"/>
                <a:cs typeface="Calibri"/>
              </a:rPr>
              <a:t>a </a:t>
            </a:r>
            <a:r>
              <a:rPr sz="4800" spc="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er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 ya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4" baseline="3413" dirty="0">
                <a:latin typeface="Calibri"/>
                <a:cs typeface="Calibri"/>
              </a:rPr>
              <a:t>ğ</a:t>
            </a:r>
            <a:r>
              <a:rPr sz="4800" spc="0" baseline="3413" dirty="0">
                <a:latin typeface="Calibri"/>
                <a:cs typeface="Calibri"/>
              </a:rPr>
              <a:t>ı </a:t>
            </a:r>
            <a:r>
              <a:rPr sz="4800" spc="-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ç</a:t>
            </a:r>
            <a:r>
              <a:rPr sz="4800" spc="-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n</a:t>
            </a:r>
            <a:endParaRPr sz="3200" dirty="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0" baseline="1706" dirty="0">
                <a:latin typeface="Calibri"/>
                <a:cs typeface="Calibri"/>
              </a:rPr>
              <a:t>ya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-4" baseline="1706" dirty="0">
                <a:latin typeface="Calibri"/>
                <a:cs typeface="Calibri"/>
              </a:rPr>
              <a:t>ını</a:t>
            </a:r>
            <a:r>
              <a:rPr sz="4800" spc="0" baseline="1706" dirty="0">
                <a:latin typeface="Calibri"/>
                <a:cs typeface="Calibri"/>
              </a:rPr>
              <a:t>n </a:t>
            </a:r>
            <a:r>
              <a:rPr sz="4800" spc="-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şu</a:t>
            </a:r>
            <a:r>
              <a:rPr sz="4800" spc="0" baseline="1706" dirty="0">
                <a:latin typeface="Calibri"/>
                <a:cs typeface="Calibri"/>
              </a:rPr>
              <a:t>c</a:t>
            </a:r>
            <a:r>
              <a:rPr sz="4800" spc="-4" baseline="1706" dirty="0">
                <a:latin typeface="Calibri"/>
                <a:cs typeface="Calibri"/>
              </a:rPr>
              <a:t>u</a:t>
            </a:r>
            <a:r>
              <a:rPr sz="4800" spc="4" baseline="1706" dirty="0">
                <a:latin typeface="Calibri"/>
                <a:cs typeface="Calibri"/>
              </a:rPr>
              <a:t>n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st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nı</a:t>
            </a:r>
            <a:r>
              <a:rPr sz="4800" spc="0" baseline="1706" dirty="0">
                <a:latin typeface="Calibri"/>
                <a:cs typeface="Calibri"/>
              </a:rPr>
              <a:t>n </a:t>
            </a:r>
            <a:r>
              <a:rPr sz="4800" spc="-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ar</a:t>
            </a:r>
            <a:r>
              <a:rPr sz="4800" spc="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, </a:t>
            </a:r>
            <a:r>
              <a:rPr sz="4800" spc="-4" baseline="1706" dirty="0">
                <a:latin typeface="Calibri"/>
                <a:cs typeface="Calibri"/>
              </a:rPr>
              <a:t>su</a:t>
            </a:r>
            <a:r>
              <a:rPr sz="4800" spc="0" baseline="1706" dirty="0">
                <a:latin typeface="Calibri"/>
                <a:cs typeface="Calibri"/>
              </a:rPr>
              <a:t>,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eçe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14" dirty="0">
                <a:latin typeface="Calibri"/>
                <a:cs typeface="Calibri"/>
              </a:rPr>
              <a:t>i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ünlü</a:t>
            </a:r>
            <a:r>
              <a:rPr sz="3200" spc="0" dirty="0">
                <a:latin typeface="Calibri"/>
                <a:cs typeface="Calibri"/>
              </a:rPr>
              <a:t>k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b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ece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i e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ya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oya</a:t>
            </a:r>
            <a:r>
              <a:rPr sz="3200" spc="-4" dirty="0">
                <a:latin typeface="Calibri"/>
                <a:cs typeface="Calibri"/>
              </a:rPr>
              <a:t>bil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9" dirty="0">
                <a:latin typeface="Calibri"/>
                <a:cs typeface="Calibri"/>
              </a:rPr>
              <a:t>c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i çe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-1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ece</a:t>
            </a:r>
            <a:r>
              <a:rPr sz="3200" spc="-4" dirty="0">
                <a:latin typeface="Calibri"/>
                <a:cs typeface="Calibri"/>
              </a:rPr>
              <a:t>li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kli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kü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ü</a:t>
            </a:r>
            <a:r>
              <a:rPr sz="3200" spc="0" dirty="0">
                <a:latin typeface="Calibri"/>
                <a:cs typeface="Calibri"/>
              </a:rPr>
              <a:t>k</a:t>
            </a:r>
            <a:r>
              <a:rPr sz="3200" spc="74" dirty="0">
                <a:latin typeface="Calibri"/>
                <a:cs typeface="Calibri"/>
              </a:rPr>
              <a:t> </a:t>
            </a:r>
            <a:r>
              <a:rPr sz="3200" b="1" spc="-4" dirty="0">
                <a:latin typeface="Calibri"/>
                <a:cs typeface="Calibri"/>
              </a:rPr>
              <a:t>e</a:t>
            </a:r>
            <a:r>
              <a:rPr sz="3200" b="1" spc="4" dirty="0">
                <a:latin typeface="Calibri"/>
                <a:cs typeface="Calibri"/>
              </a:rPr>
              <a:t>t</a:t>
            </a:r>
            <a:r>
              <a:rPr sz="3200" b="1" spc="0" dirty="0">
                <a:latin typeface="Calibri"/>
                <a:cs typeface="Calibri"/>
              </a:rPr>
              <a:t>aj</a:t>
            </a:r>
            <a:r>
              <a:rPr sz="3200" b="1" spc="-4" dirty="0">
                <a:latin typeface="Calibri"/>
                <a:cs typeface="Calibri"/>
              </a:rPr>
              <a:t>e</a:t>
            </a:r>
            <a:r>
              <a:rPr sz="3200" b="1" spc="0" dirty="0">
                <a:latin typeface="Calibri"/>
                <a:cs typeface="Calibri"/>
              </a:rPr>
              <a:t>r </a:t>
            </a:r>
            <a:r>
              <a:rPr sz="3200" spc="-4" dirty="0">
                <a:latin typeface="Calibri"/>
                <a:cs typeface="Calibri"/>
              </a:rPr>
              <a:t>bulunu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on y</a:t>
            </a:r>
            <a:r>
              <a:rPr sz="3200" spc="-4" dirty="0">
                <a:latin typeface="Calibri"/>
                <a:cs typeface="Calibri"/>
              </a:rPr>
              <a:t>ıll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m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ay</a:t>
            </a:r>
            <a:r>
              <a:rPr sz="3200" spc="-4" dirty="0">
                <a:latin typeface="Calibri"/>
                <a:cs typeface="Calibri"/>
              </a:rPr>
              <a:t>lı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yer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en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arr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f </a:t>
            </a:r>
            <a:r>
              <a:rPr sz="3200" spc="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ni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e, y</a:t>
            </a:r>
            <a:r>
              <a:rPr sz="3200" spc="59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ek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ı a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ara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bulun</a:t>
            </a:r>
            <a:r>
              <a:rPr sz="3200" spc="0" dirty="0">
                <a:latin typeface="Calibri"/>
                <a:cs typeface="Calibri"/>
              </a:rPr>
              <a:t>an e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ajer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erc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h e</a:t>
            </a:r>
            <a:r>
              <a:rPr sz="3200" spc="-4" dirty="0">
                <a:latin typeface="Calibri"/>
                <a:cs typeface="Calibri"/>
              </a:rPr>
              <a:t>dilm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di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261130" cy="19197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Et</a:t>
            </a:r>
            <a:r>
              <a:rPr sz="4800" spc="0" baseline="3413" dirty="0">
                <a:latin typeface="Calibri"/>
                <a:cs typeface="Calibri"/>
              </a:rPr>
              <a:t>ajer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e ye</a:t>
            </a:r>
            <a:r>
              <a:rPr sz="4800" spc="-4" baseline="3413" dirty="0">
                <a:latin typeface="Calibri"/>
                <a:cs typeface="Calibri"/>
              </a:rPr>
              <a:t>m</a:t>
            </a:r>
            <a:r>
              <a:rPr sz="4800" spc="0" baseline="3413" dirty="0">
                <a:latin typeface="Calibri"/>
                <a:cs typeface="Calibri"/>
              </a:rPr>
              <a:t>ek </a:t>
            </a:r>
            <a:r>
              <a:rPr sz="4800" spc="-4" baseline="3413" dirty="0">
                <a:latin typeface="Calibri"/>
                <a:cs typeface="Calibri"/>
              </a:rPr>
              <a:t>m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</a:t>
            </a:r>
            <a:r>
              <a:rPr sz="4800" spc="0" baseline="3413" dirty="0">
                <a:latin typeface="Calibri"/>
                <a:cs typeface="Calibri"/>
              </a:rPr>
              <a:t>ı a</a:t>
            </a:r>
            <a:r>
              <a:rPr sz="4800" spc="-4" baseline="3413" dirty="0">
                <a:latin typeface="Calibri"/>
                <a:cs typeface="Calibri"/>
              </a:rPr>
              <a:t>p</a:t>
            </a:r>
            <a:r>
              <a:rPr sz="4800" spc="0" baseline="3413" dirty="0">
                <a:latin typeface="Calibri"/>
                <a:cs typeface="Calibri"/>
              </a:rPr>
              <a:t>ara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ı yo</a:t>
            </a:r>
            <a:r>
              <a:rPr sz="4800" spc="-4" baseline="3413" dirty="0">
                <a:latin typeface="Calibri"/>
                <a:cs typeface="Calibri"/>
              </a:rPr>
              <a:t>ks</a:t>
            </a:r>
            <a:r>
              <a:rPr sz="4800" spc="0" baseline="3413" dirty="0">
                <a:latin typeface="Calibri"/>
                <a:cs typeface="Calibri"/>
              </a:rPr>
              <a:t>a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er</a:t>
            </a:r>
            <a:endParaRPr sz="3200" dirty="0">
              <a:latin typeface="Calibri"/>
              <a:cs typeface="Calibri"/>
            </a:endParaRPr>
          </a:p>
          <a:p>
            <a:pPr marL="12700" marR="28039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st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-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ç</a:t>
            </a:r>
            <a:r>
              <a:rPr sz="4800" spc="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n </a:t>
            </a:r>
            <a:r>
              <a:rPr sz="4800" spc="-4" baseline="1706" dirty="0">
                <a:latin typeface="Calibri"/>
                <a:cs typeface="Calibri"/>
              </a:rPr>
              <a:t>bi</a:t>
            </a:r>
            <a:r>
              <a:rPr sz="4800" spc="0" baseline="1706" dirty="0">
                <a:latin typeface="Calibri"/>
                <a:cs typeface="Calibri"/>
              </a:rPr>
              <a:t>r a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14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, y</a:t>
            </a:r>
            <a:r>
              <a:rPr sz="4800" spc="-4" baseline="1706" dirty="0">
                <a:latin typeface="Calibri"/>
                <a:cs typeface="Calibri"/>
              </a:rPr>
              <a:t>üks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4" baseline="1706" dirty="0">
                <a:latin typeface="Calibri"/>
                <a:cs typeface="Calibri"/>
              </a:rPr>
              <a:t>l</a:t>
            </a:r>
            <a:r>
              <a:rPr sz="4800" spc="-4" baseline="1706" dirty="0">
                <a:latin typeface="Calibri"/>
                <a:cs typeface="Calibri"/>
              </a:rPr>
              <a:t>i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0" baseline="1706" dirty="0">
                <a:latin typeface="Calibri"/>
                <a:cs typeface="Calibri"/>
              </a:rPr>
              <a:t>i ayar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-9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bil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,</a:t>
            </a:r>
            <a:endParaRPr sz="3200" dirty="0">
              <a:latin typeface="Calibri"/>
              <a:cs typeface="Calibri"/>
            </a:endParaRPr>
          </a:p>
          <a:p>
            <a:pPr marL="12700" marR="698326">
              <a:lnSpc>
                <a:spcPct val="101521"/>
              </a:lnSpc>
            </a:pP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kli</a:t>
            </a:r>
            <a:r>
              <a:rPr sz="3200" spc="0" dirty="0">
                <a:latin typeface="Calibri"/>
                <a:cs typeface="Calibri"/>
              </a:rPr>
              <a:t>, ya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ak </a:t>
            </a:r>
            <a:r>
              <a:rPr sz="3200" spc="-4" dirty="0">
                <a:latin typeface="Calibri"/>
                <a:cs typeface="Calibri"/>
              </a:rPr>
              <a:t>üz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ind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ay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are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et e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bil</a:t>
            </a:r>
            <a:r>
              <a:rPr sz="3200" spc="0" dirty="0">
                <a:latin typeface="Calibri"/>
                <a:cs typeface="Calibri"/>
              </a:rPr>
              <a:t>en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b="1" spc="-4" dirty="0">
                <a:latin typeface="Calibri"/>
                <a:cs typeface="Calibri"/>
              </a:rPr>
              <a:t>ye</a:t>
            </a:r>
            <a:r>
              <a:rPr sz="3200" b="1" spc="0" dirty="0">
                <a:latin typeface="Calibri"/>
                <a:cs typeface="Calibri"/>
              </a:rPr>
              <a:t>m</a:t>
            </a:r>
            <a:r>
              <a:rPr sz="3200" b="1" spc="-4" dirty="0">
                <a:latin typeface="Calibri"/>
                <a:cs typeface="Calibri"/>
              </a:rPr>
              <a:t>e</a:t>
            </a:r>
            <a:r>
              <a:rPr sz="3200" b="1" spc="0" dirty="0">
                <a:latin typeface="Calibri"/>
                <a:cs typeface="Calibri"/>
              </a:rPr>
              <a:t>k </a:t>
            </a:r>
            <a:r>
              <a:rPr sz="3200" b="1" spc="9" dirty="0">
                <a:latin typeface="Calibri"/>
                <a:cs typeface="Calibri"/>
              </a:rPr>
              <a:t>m</a:t>
            </a:r>
            <a:r>
              <a:rPr sz="3200" b="1" spc="0" dirty="0">
                <a:latin typeface="Calibri"/>
                <a:cs typeface="Calibri"/>
              </a:rPr>
              <a:t>a</a:t>
            </a:r>
            <a:r>
              <a:rPr sz="3200" b="1" spc="4" dirty="0">
                <a:latin typeface="Calibri"/>
                <a:cs typeface="Calibri"/>
              </a:rPr>
              <a:t>s</a:t>
            </a:r>
            <a:r>
              <a:rPr sz="3200" b="1" spc="-4" dirty="0">
                <a:latin typeface="Calibri"/>
                <a:cs typeface="Calibri"/>
              </a:rPr>
              <a:t>a</a:t>
            </a:r>
            <a:r>
              <a:rPr sz="3200" b="1" spc="4" dirty="0">
                <a:latin typeface="Calibri"/>
                <a:cs typeface="Calibri"/>
              </a:rPr>
              <a:t>s</a:t>
            </a:r>
            <a:r>
              <a:rPr sz="3200" b="1" spc="0" dirty="0">
                <a:latin typeface="Calibri"/>
                <a:cs typeface="Calibri"/>
              </a:rPr>
              <a:t>ı</a:t>
            </a:r>
            <a:r>
              <a:rPr sz="3200" b="1" spc="1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bu</a:t>
            </a:r>
            <a:r>
              <a:rPr sz="3200" spc="-1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unu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2249423" y="1078992"/>
            <a:ext cx="2668523" cy="2545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007863" y="1156716"/>
            <a:ext cx="2467355" cy="24673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7563611" y="1267557"/>
            <a:ext cx="1815495" cy="235041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788500" y="3691595"/>
            <a:ext cx="6108549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>
                <a:latin typeface="Calibri"/>
                <a:cs typeface="Calibri"/>
              </a:rPr>
              <a:t>Re</a:t>
            </a:r>
            <a:r>
              <a:rPr sz="4800" b="1" spc="4" baseline="3413" dirty="0">
                <a:latin typeface="Calibri"/>
                <a:cs typeface="Calibri"/>
              </a:rPr>
              <a:t>si</a:t>
            </a:r>
            <a:r>
              <a:rPr sz="4800" b="1" spc="0" baseline="3413" dirty="0">
                <a:latin typeface="Calibri"/>
                <a:cs typeface="Calibri"/>
              </a:rPr>
              <a:t>m </a:t>
            </a:r>
            <a:r>
              <a:rPr sz="4800" b="1" spc="-4" baseline="3413" dirty="0">
                <a:latin typeface="Calibri"/>
                <a:cs typeface="Calibri"/>
              </a:rPr>
              <a:t>1.11</a:t>
            </a:r>
            <a:r>
              <a:rPr sz="4800" b="1" spc="0" baseline="3413" dirty="0">
                <a:latin typeface="Calibri"/>
                <a:cs typeface="Calibri"/>
              </a:rPr>
              <a:t>: </a:t>
            </a:r>
            <a:r>
              <a:rPr sz="4800" b="1" spc="4" baseline="3413" dirty="0">
                <a:latin typeface="Calibri"/>
                <a:cs typeface="Calibri"/>
              </a:rPr>
              <a:t>Y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0" baseline="3413" dirty="0">
                <a:latin typeface="Calibri"/>
                <a:cs typeface="Calibri"/>
              </a:rPr>
              <a:t>m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0" baseline="3413" dirty="0">
                <a:latin typeface="Calibri"/>
                <a:cs typeface="Calibri"/>
              </a:rPr>
              <a:t>k ma</a:t>
            </a:r>
            <a:r>
              <a:rPr sz="4800" b="1" spc="4" baseline="3413" dirty="0">
                <a:latin typeface="Calibri"/>
                <a:cs typeface="Calibri"/>
              </a:rPr>
              <a:t>s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-4" baseline="3413" dirty="0">
                <a:latin typeface="Calibri"/>
                <a:cs typeface="Calibri"/>
              </a:rPr>
              <a:t>s</a:t>
            </a:r>
            <a:r>
              <a:rPr sz="4800" b="1" spc="0" baseline="3413" dirty="0">
                <a:latin typeface="Calibri"/>
                <a:cs typeface="Calibri"/>
              </a:rPr>
              <a:t>ı </a:t>
            </a:r>
            <a:r>
              <a:rPr sz="4800" b="1" spc="-4" baseline="3413" dirty="0">
                <a:latin typeface="Calibri"/>
                <a:cs typeface="Calibri"/>
              </a:rPr>
              <a:t>v</a:t>
            </a:r>
            <a:r>
              <a:rPr sz="4800" b="1" spc="0" baseline="3413" dirty="0">
                <a:latin typeface="Calibri"/>
                <a:cs typeface="Calibri"/>
              </a:rPr>
              <a:t>e 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44" baseline="3413" dirty="0">
                <a:latin typeface="Calibri"/>
                <a:cs typeface="Calibri"/>
              </a:rPr>
              <a:t>t</a:t>
            </a:r>
            <a:r>
              <a:rPr sz="4800" b="1" spc="0" baseline="3413" dirty="0">
                <a:latin typeface="Calibri"/>
                <a:cs typeface="Calibri"/>
              </a:rPr>
              <a:t>aj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0" baseline="3413" dirty="0">
                <a:latin typeface="Calibri"/>
                <a:cs typeface="Calibri"/>
              </a:rPr>
              <a:t>r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713902" cy="24165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 o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sınd</a:t>
            </a:r>
            <a:r>
              <a:rPr sz="4800" spc="0" baseline="3413" dirty="0">
                <a:latin typeface="Calibri"/>
                <a:cs typeface="Calibri"/>
              </a:rPr>
              <a:t>a </a:t>
            </a:r>
            <a:r>
              <a:rPr sz="4800" spc="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nı</a:t>
            </a:r>
            <a:r>
              <a:rPr sz="4800" spc="0" baseline="3413" dirty="0">
                <a:latin typeface="Calibri"/>
                <a:cs typeface="Calibri"/>
              </a:rPr>
              <a:t>n </a:t>
            </a:r>
            <a:r>
              <a:rPr sz="4800" spc="14" baseline="3413" dirty="0">
                <a:latin typeface="Calibri"/>
                <a:cs typeface="Calibri"/>
              </a:rPr>
              <a:t>y</a:t>
            </a:r>
            <a:r>
              <a:rPr sz="4800" spc="0" baseline="3413" dirty="0">
                <a:latin typeface="Calibri"/>
                <a:cs typeface="Calibri"/>
              </a:rPr>
              <a:t>a 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 re</a:t>
            </a:r>
            <a:r>
              <a:rPr sz="4800" spc="-4" baseline="3413" dirty="0">
                <a:latin typeface="Calibri"/>
                <a:cs typeface="Calibri"/>
              </a:rPr>
              <a:t>f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k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ç</a:t>
            </a:r>
            <a:r>
              <a:rPr sz="4800" spc="-4" baseline="3413" dirty="0">
                <a:latin typeface="Calibri"/>
                <a:cs typeface="Calibri"/>
              </a:rPr>
              <a:t>ini</a:t>
            </a:r>
            <a:r>
              <a:rPr sz="4800" spc="0" baseline="3413" dirty="0">
                <a:latin typeface="Calibri"/>
                <a:cs typeface="Calibri"/>
              </a:rPr>
              <a:t>n</a:t>
            </a:r>
            <a:endParaRPr sz="3200" dirty="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tu</a:t>
            </a:r>
            <a:r>
              <a:rPr sz="4800" spc="0" baseline="1706" dirty="0">
                <a:latin typeface="Calibri"/>
                <a:cs typeface="Calibri"/>
              </a:rPr>
              <a:t>ra</a:t>
            </a:r>
            <a:r>
              <a:rPr sz="4800" spc="-4" baseline="1706" dirty="0">
                <a:latin typeface="Calibri"/>
                <a:cs typeface="Calibri"/>
              </a:rPr>
              <a:t>bil</a:t>
            </a:r>
            <a:r>
              <a:rPr sz="4800" spc="0" baseline="1706" dirty="0">
                <a:latin typeface="Calibri"/>
                <a:cs typeface="Calibri"/>
              </a:rPr>
              <a:t>ece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0" baseline="1706" dirty="0">
                <a:latin typeface="Calibri"/>
                <a:cs typeface="Calibri"/>
              </a:rPr>
              <a:t>i </a:t>
            </a:r>
            <a:r>
              <a:rPr sz="4800" spc="-4" baseline="1706" dirty="0">
                <a:latin typeface="Calibri"/>
                <a:cs typeface="Calibri"/>
              </a:rPr>
              <a:t>bi</a:t>
            </a:r>
            <a:r>
              <a:rPr sz="4800" spc="0" baseline="1706" dirty="0">
                <a:latin typeface="Calibri"/>
                <a:cs typeface="Calibri"/>
              </a:rPr>
              <a:t>r 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nd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ye,</a:t>
            </a:r>
            <a:r>
              <a:rPr sz="4800" spc="-9" baseline="1706" dirty="0">
                <a:latin typeface="Calibri"/>
                <a:cs typeface="Calibri"/>
              </a:rPr>
              <a:t> </a:t>
            </a: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0" baseline="1706" dirty="0">
                <a:latin typeface="Calibri"/>
                <a:cs typeface="Calibri"/>
              </a:rPr>
              <a:t>ere</a:t>
            </a:r>
            <a:r>
              <a:rPr sz="4800" spc="-4" baseline="1706" dirty="0">
                <a:latin typeface="Calibri"/>
                <a:cs typeface="Calibri"/>
              </a:rPr>
              <a:t>kti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-14" baseline="1706" dirty="0">
                <a:latin typeface="Calibri"/>
                <a:cs typeface="Calibri"/>
              </a:rPr>
              <a:t>i</a:t>
            </a:r>
            <a:r>
              <a:rPr sz="4800" spc="-4" baseline="1706" dirty="0">
                <a:latin typeface="Calibri"/>
                <a:cs typeface="Calibri"/>
              </a:rPr>
              <a:t>nd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0" dirty="0">
                <a:latin typeface="Calibri"/>
                <a:cs typeface="Calibri"/>
              </a:rPr>
              <a:t>re</a:t>
            </a:r>
            <a:r>
              <a:rPr sz="3200" spc="-4" dirty="0">
                <a:latin typeface="Calibri"/>
                <a:cs typeface="Calibri"/>
              </a:rPr>
              <a:t>f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ini</a:t>
            </a:r>
            <a:r>
              <a:rPr sz="3200" spc="0" dirty="0">
                <a:latin typeface="Calibri"/>
                <a:cs typeface="Calibri"/>
              </a:rPr>
              <a:t>n ya</a:t>
            </a:r>
            <a:r>
              <a:rPr sz="3200" spc="-4" dirty="0">
                <a:latin typeface="Calibri"/>
                <a:cs typeface="Calibri"/>
              </a:rPr>
              <a:t>tı</a:t>
            </a:r>
            <a:r>
              <a:rPr sz="3200" spc="0" dirty="0">
                <a:latin typeface="Calibri"/>
                <a:cs typeface="Calibri"/>
              </a:rPr>
              <a:t>p </a:t>
            </a:r>
            <a:r>
              <a:rPr sz="3200" spc="-4" dirty="0">
                <a:latin typeface="Calibri"/>
                <a:cs typeface="Calibri"/>
              </a:rPr>
              <a:t>dinl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bil</a:t>
            </a:r>
            <a:r>
              <a:rPr sz="3200" spc="0" dirty="0">
                <a:latin typeface="Calibri"/>
                <a:cs typeface="Calibri"/>
              </a:rPr>
              <a:t>ece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pozis</a:t>
            </a:r>
            <a:r>
              <a:rPr sz="3200" spc="0" dirty="0">
                <a:latin typeface="Calibri"/>
                <a:cs typeface="Calibri"/>
              </a:rPr>
              <a:t>yon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bil</a:t>
            </a:r>
            <a:r>
              <a:rPr sz="3200" spc="-9" dirty="0">
                <a:latin typeface="Calibri"/>
                <a:cs typeface="Calibri"/>
              </a:rPr>
              <a:t>e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-4" dirty="0">
                <a:latin typeface="Calibri"/>
                <a:cs typeface="Calibri"/>
              </a:rPr>
              <a:t>uk</a:t>
            </a:r>
            <a:r>
              <a:rPr sz="3200" spc="0" dirty="0">
                <a:latin typeface="Calibri"/>
                <a:cs typeface="Calibri"/>
              </a:rPr>
              <a:t>/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bulu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-9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nin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aya</a:t>
            </a:r>
            <a:r>
              <a:rPr sz="3200" spc="-4" dirty="0">
                <a:latin typeface="Calibri"/>
                <a:cs typeface="Calibri"/>
              </a:rPr>
              <a:t>nıkl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9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at 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ere</a:t>
            </a:r>
            <a:r>
              <a:rPr sz="3200" spc="-4" dirty="0">
                <a:latin typeface="Calibri"/>
                <a:cs typeface="Calibri"/>
              </a:rPr>
              <a:t>ki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349869" cy="14244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19061" marR="1779062" algn="ctr">
              <a:lnSpc>
                <a:spcPts val="3360"/>
              </a:lnSpc>
              <a:spcBef>
                <a:spcPts val="168"/>
              </a:spcBef>
            </a:pPr>
            <a:r>
              <a:rPr sz="4800" spc="4" baseline="3413" dirty="0">
                <a:latin typeface="Calibri"/>
                <a:cs typeface="Calibri"/>
              </a:rPr>
              <a:t>K</a:t>
            </a:r>
            <a:r>
              <a:rPr sz="4800" spc="0" baseline="3413" dirty="0">
                <a:latin typeface="Calibri"/>
                <a:cs typeface="Calibri"/>
              </a:rPr>
              <a:t>o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ay 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-9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mizl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n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bil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n</a:t>
            </a:r>
            <a:r>
              <a:rPr sz="4800" spc="0" baseline="3413" dirty="0">
                <a:latin typeface="Calibri"/>
                <a:cs typeface="Calibri"/>
              </a:rPr>
              <a:t>, </a:t>
            </a:r>
            <a:r>
              <a:rPr sz="4800" spc="-4" baseline="3413" dirty="0">
                <a:latin typeface="Calibri"/>
                <a:cs typeface="Calibri"/>
              </a:rPr>
              <a:t>üz</a:t>
            </a:r>
            <a:r>
              <a:rPr sz="4800" spc="0" baseline="3413" dirty="0">
                <a:latin typeface="Calibri"/>
                <a:cs typeface="Calibri"/>
              </a:rPr>
              <a:t>er</a:t>
            </a:r>
            <a:r>
              <a:rPr sz="4800" spc="-4" baseline="3413" dirty="0">
                <a:latin typeface="Calibri"/>
                <a:cs typeface="Calibri"/>
              </a:rPr>
              <a:t>in</a:t>
            </a:r>
            <a:r>
              <a:rPr sz="4800" spc="39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mik</a:t>
            </a:r>
            <a:r>
              <a:rPr sz="4800" spc="0" baseline="1706" dirty="0">
                <a:latin typeface="Calibri"/>
                <a:cs typeface="Calibri"/>
              </a:rPr>
              <a:t>roor</a:t>
            </a:r>
            <a:r>
              <a:rPr sz="4800" spc="-4" baseline="1706" dirty="0">
                <a:latin typeface="Calibri"/>
                <a:cs typeface="Calibri"/>
              </a:rPr>
              <a:t>g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nizm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ar</a:t>
            </a:r>
            <a:r>
              <a:rPr sz="4800" spc="-4" baseline="1706" dirty="0">
                <a:latin typeface="Calibri"/>
                <a:cs typeface="Calibri"/>
              </a:rPr>
              <a:t>ındı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ayan 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lz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e </a:t>
            </a:r>
            <a:r>
              <a:rPr sz="4800" spc="-4" baseline="1706" dirty="0">
                <a:latin typeface="Calibri"/>
                <a:cs typeface="Calibri"/>
              </a:rPr>
              <a:t>il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endParaRPr sz="3200" dirty="0">
              <a:latin typeface="Calibri"/>
              <a:cs typeface="Calibri"/>
            </a:endParaRPr>
          </a:p>
          <a:p>
            <a:pPr marL="12700" marR="61036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pl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nmı</a:t>
            </a:r>
            <a:r>
              <a:rPr sz="3200" spc="0" dirty="0">
                <a:latin typeface="Calibri"/>
                <a:cs typeface="Calibri"/>
              </a:rPr>
              <a:t>ş 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erc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h e</a:t>
            </a:r>
            <a:r>
              <a:rPr sz="3200" spc="-4" dirty="0">
                <a:latin typeface="Calibri"/>
                <a:cs typeface="Calibri"/>
              </a:rPr>
              <a:t>dilm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lidi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300983" y="1078992"/>
            <a:ext cx="5260847" cy="35082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2238080" y="4654763"/>
            <a:ext cx="5074934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>
                <a:latin typeface="Calibri"/>
                <a:cs typeface="Calibri"/>
              </a:rPr>
              <a:t>Re</a:t>
            </a:r>
            <a:r>
              <a:rPr sz="4800" b="1" spc="4" baseline="3413" dirty="0">
                <a:latin typeface="Calibri"/>
                <a:cs typeface="Calibri"/>
              </a:rPr>
              <a:t>si</a:t>
            </a:r>
            <a:r>
              <a:rPr sz="4800" b="1" spc="0" baseline="3413" dirty="0">
                <a:latin typeface="Calibri"/>
                <a:cs typeface="Calibri"/>
              </a:rPr>
              <a:t>m </a:t>
            </a:r>
            <a:r>
              <a:rPr sz="4800" b="1" spc="-4" baseline="3413" dirty="0">
                <a:latin typeface="Calibri"/>
                <a:cs typeface="Calibri"/>
              </a:rPr>
              <a:t>1.12</a:t>
            </a:r>
            <a:r>
              <a:rPr sz="4800" b="1" spc="0" baseline="3413" dirty="0">
                <a:latin typeface="Calibri"/>
                <a:cs typeface="Calibri"/>
              </a:rPr>
              <a:t>: </a:t>
            </a:r>
            <a:r>
              <a:rPr sz="4800" b="1" spc="-4" baseline="3413" dirty="0">
                <a:latin typeface="Calibri"/>
                <a:cs typeface="Calibri"/>
              </a:rPr>
              <a:t>Ref</a:t>
            </a:r>
            <a:r>
              <a:rPr sz="4800" b="1" spc="14" baseline="3413" dirty="0">
                <a:latin typeface="Calibri"/>
                <a:cs typeface="Calibri"/>
              </a:rPr>
              <a:t>a</a:t>
            </a:r>
            <a:r>
              <a:rPr sz="4800" b="1" spc="0" baseline="3413" dirty="0">
                <a:latin typeface="Calibri"/>
                <a:cs typeface="Calibri"/>
              </a:rPr>
              <a:t>ka</a:t>
            </a:r>
            <a:r>
              <a:rPr sz="4800" b="1" spc="4" baseline="3413" dirty="0">
                <a:latin typeface="Calibri"/>
                <a:cs typeface="Calibri"/>
              </a:rPr>
              <a:t>t</a:t>
            </a:r>
            <a:r>
              <a:rPr sz="4800" b="1" spc="-4" baseline="3413" dirty="0">
                <a:latin typeface="Calibri"/>
                <a:cs typeface="Calibri"/>
              </a:rPr>
              <a:t>ç</a:t>
            </a:r>
            <a:r>
              <a:rPr sz="4800" b="1" spc="0" baseline="3413" dirty="0">
                <a:latin typeface="Calibri"/>
                <a:cs typeface="Calibri"/>
              </a:rPr>
              <a:t>i k</a:t>
            </a:r>
            <a:r>
              <a:rPr sz="4800" b="1" spc="-4" baseline="3413" dirty="0">
                <a:latin typeface="Calibri"/>
                <a:cs typeface="Calibri"/>
              </a:rPr>
              <a:t>o</a:t>
            </a:r>
            <a:r>
              <a:rPr sz="4800" b="1" spc="4" baseline="3413" dirty="0">
                <a:latin typeface="Calibri"/>
                <a:cs typeface="Calibri"/>
              </a:rPr>
              <a:t>l</a:t>
            </a:r>
            <a:r>
              <a:rPr sz="4800" b="1" spc="-4" baseline="3413" dirty="0">
                <a:latin typeface="Calibri"/>
                <a:cs typeface="Calibri"/>
              </a:rPr>
              <a:t>tu</a:t>
            </a:r>
            <a:r>
              <a:rPr sz="4800" b="1" spc="4" baseline="3413" dirty="0">
                <a:latin typeface="Calibri"/>
                <a:cs typeface="Calibri"/>
              </a:rPr>
              <a:t>ğ</a:t>
            </a:r>
            <a:r>
              <a:rPr sz="4800" b="1" spc="0" baseline="3413" dirty="0">
                <a:latin typeface="Calibri"/>
                <a:cs typeface="Calibri"/>
              </a:rPr>
              <a:t>u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881948" cy="24165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 o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sınd</a:t>
            </a:r>
            <a:r>
              <a:rPr sz="4800" spc="0" baseline="3413" dirty="0">
                <a:latin typeface="Calibri"/>
                <a:cs typeface="Calibri"/>
              </a:rPr>
              <a:t>a en az </a:t>
            </a:r>
            <a:r>
              <a:rPr sz="4800" spc="-4" baseline="3413" dirty="0">
                <a:latin typeface="Calibri"/>
                <a:cs typeface="Calibri"/>
              </a:rPr>
              <a:t>bi</a:t>
            </a:r>
            <a:r>
              <a:rPr sz="4800" spc="0" baseline="3413" dirty="0">
                <a:latin typeface="Calibri"/>
                <a:cs typeface="Calibri"/>
              </a:rPr>
              <a:t>r </a:t>
            </a:r>
            <a:r>
              <a:rPr sz="4800" spc="14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et a</a:t>
            </a:r>
            <a:r>
              <a:rPr sz="4800" spc="-4" baseline="3413" dirty="0">
                <a:latin typeface="Calibri"/>
                <a:cs typeface="Calibri"/>
              </a:rPr>
              <a:t>lk</a:t>
            </a:r>
            <a:r>
              <a:rPr sz="4800" spc="0" baseline="3413" dirty="0">
                <a:latin typeface="Calibri"/>
                <a:cs typeface="Calibri"/>
              </a:rPr>
              <a:t>ol </a:t>
            </a:r>
            <a:r>
              <a:rPr sz="4800" spc="-4" baseline="3413" dirty="0">
                <a:latin typeface="Calibri"/>
                <a:cs typeface="Calibri"/>
              </a:rPr>
              <a:t>b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zl</a:t>
            </a:r>
            <a:r>
              <a:rPr sz="4800" spc="0" baseline="3413" dirty="0">
                <a:latin typeface="Calibri"/>
                <a:cs typeface="Calibri"/>
              </a:rPr>
              <a:t>ı</a:t>
            </a:r>
            <a:r>
              <a:rPr sz="4800" spc="24" baseline="3413" dirty="0">
                <a:latin typeface="Calibri"/>
                <a:cs typeface="Calibri"/>
              </a:rPr>
              <a:t> 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0" baseline="3413" dirty="0">
                <a:latin typeface="Calibri"/>
                <a:cs typeface="Calibri"/>
              </a:rPr>
              <a:t>l</a:t>
            </a:r>
            <a:endParaRPr sz="3200" dirty="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b="1" spc="0" baseline="1706" dirty="0">
                <a:latin typeface="Calibri"/>
                <a:cs typeface="Calibri"/>
              </a:rPr>
              <a:t>a</a:t>
            </a:r>
            <a:r>
              <a:rPr sz="4800" b="1" spc="-4" baseline="1706" dirty="0">
                <a:latin typeface="Calibri"/>
                <a:cs typeface="Calibri"/>
              </a:rPr>
              <a:t>n</a:t>
            </a:r>
            <a:r>
              <a:rPr sz="4800" b="1" spc="4" baseline="1706" dirty="0">
                <a:latin typeface="Calibri"/>
                <a:cs typeface="Calibri"/>
              </a:rPr>
              <a:t>t</a:t>
            </a:r>
            <a:r>
              <a:rPr sz="4800" b="1" spc="-4" baseline="1706" dirty="0">
                <a:latin typeface="Calibri"/>
                <a:cs typeface="Calibri"/>
              </a:rPr>
              <a:t>i</a:t>
            </a:r>
            <a:r>
              <a:rPr sz="4800" b="1" spc="4" baseline="1706" dirty="0">
                <a:latin typeface="Calibri"/>
                <a:cs typeface="Calibri"/>
              </a:rPr>
              <a:t>s</a:t>
            </a:r>
            <a:r>
              <a:rPr sz="4800" b="1" spc="-4" baseline="1706" dirty="0">
                <a:latin typeface="Calibri"/>
                <a:cs typeface="Calibri"/>
              </a:rPr>
              <a:t>epti</a:t>
            </a:r>
            <a:r>
              <a:rPr sz="4800" b="1" spc="0" baseline="1706" dirty="0">
                <a:latin typeface="Calibri"/>
                <a:cs typeface="Calibri"/>
              </a:rPr>
              <a:t>k </a:t>
            </a:r>
            <a:r>
              <a:rPr sz="4800" b="1" spc="4" baseline="1706" dirty="0">
                <a:latin typeface="Calibri"/>
                <a:cs typeface="Calibri"/>
              </a:rPr>
              <a:t>sol</a:t>
            </a:r>
            <a:r>
              <a:rPr sz="4800" b="1" spc="-14" baseline="1706" dirty="0">
                <a:latin typeface="Calibri"/>
                <a:cs typeface="Calibri"/>
              </a:rPr>
              <a:t>ü</a:t>
            </a:r>
            <a:r>
              <a:rPr sz="4800" b="1" spc="4" baseline="1706" dirty="0">
                <a:latin typeface="Calibri"/>
                <a:cs typeface="Calibri"/>
              </a:rPr>
              <a:t>s</a:t>
            </a:r>
            <a:r>
              <a:rPr sz="4800" b="1" spc="-4" baseline="1706" dirty="0">
                <a:latin typeface="Calibri"/>
                <a:cs typeface="Calibri"/>
              </a:rPr>
              <a:t>yon</a:t>
            </a:r>
            <a:r>
              <a:rPr sz="4800" b="1" spc="4" baseline="1706" dirty="0">
                <a:latin typeface="Calibri"/>
                <a:cs typeface="Calibri"/>
              </a:rPr>
              <a:t>l</a:t>
            </a:r>
            <a:r>
              <a:rPr sz="4800" b="1" spc="0" baseline="1706" dirty="0">
                <a:latin typeface="Calibri"/>
                <a:cs typeface="Calibri"/>
              </a:rPr>
              <a:t>arı</a:t>
            </a:r>
            <a:r>
              <a:rPr sz="4800" b="1" spc="54" baseline="1706" dirty="0">
                <a:latin typeface="Calibri"/>
                <a:cs typeface="Calibri"/>
              </a:rPr>
              <a:t> </a:t>
            </a:r>
            <a:r>
              <a:rPr sz="4800" spc="-4" baseline="1706" dirty="0">
                <a:latin typeface="Calibri"/>
                <a:cs typeface="Calibri"/>
              </a:rPr>
              <a:t>bu</a:t>
            </a:r>
            <a:r>
              <a:rPr sz="4800" spc="-14" baseline="1706" dirty="0">
                <a:latin typeface="Calibri"/>
                <a:cs typeface="Calibri"/>
              </a:rPr>
              <a:t>l</a:t>
            </a:r>
            <a:r>
              <a:rPr sz="4800" spc="-4" baseline="1706" dirty="0">
                <a:latin typeface="Calibri"/>
                <a:cs typeface="Calibri"/>
              </a:rPr>
              <a:t>unm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lıd</a:t>
            </a:r>
            <a:r>
              <a:rPr sz="4800" spc="4" baseline="1706" dirty="0">
                <a:latin typeface="Calibri"/>
                <a:cs typeface="Calibri"/>
              </a:rPr>
              <a:t>ı</a:t>
            </a:r>
            <a:r>
              <a:rPr sz="4800" spc="0" baseline="1706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Mümkü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</a:t>
            </a:r>
            <a:r>
              <a:rPr sz="3200" spc="0" dirty="0">
                <a:latin typeface="Calibri"/>
                <a:cs typeface="Calibri"/>
              </a:rPr>
              <a:t>n ya</a:t>
            </a:r>
            <a:r>
              <a:rPr sz="3200" spc="-4" dirty="0">
                <a:latin typeface="Calibri"/>
                <a:cs typeface="Calibri"/>
              </a:rPr>
              <a:t>kı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ö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üş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bil</a:t>
            </a:r>
            <a:r>
              <a:rPr sz="3200" spc="0" dirty="0">
                <a:latin typeface="Calibri"/>
                <a:cs typeface="Calibri"/>
              </a:rPr>
              <a:t>ece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t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b="1" spc="4" dirty="0">
                <a:latin typeface="Calibri"/>
                <a:cs typeface="Calibri"/>
              </a:rPr>
              <a:t>t</a:t>
            </a:r>
            <a:r>
              <a:rPr sz="3200" b="1" spc="-4" dirty="0">
                <a:latin typeface="Calibri"/>
                <a:cs typeface="Calibri"/>
              </a:rPr>
              <a:t>e</a:t>
            </a:r>
            <a:r>
              <a:rPr sz="3200" b="1" spc="4" dirty="0">
                <a:latin typeface="Calibri"/>
                <a:cs typeface="Calibri"/>
              </a:rPr>
              <a:t>l</a:t>
            </a:r>
            <a:r>
              <a:rPr sz="3200" b="1" spc="-4" dirty="0">
                <a:latin typeface="Calibri"/>
                <a:cs typeface="Calibri"/>
              </a:rPr>
              <a:t>ef</a:t>
            </a:r>
            <a:r>
              <a:rPr sz="3200" b="1" spc="4" dirty="0">
                <a:latin typeface="Calibri"/>
                <a:cs typeface="Calibri"/>
              </a:rPr>
              <a:t>o</a:t>
            </a:r>
            <a:r>
              <a:rPr sz="3200" b="1" spc="-4" dirty="0">
                <a:latin typeface="Calibri"/>
                <a:cs typeface="Calibri"/>
              </a:rPr>
              <a:t>n</a:t>
            </a:r>
            <a:r>
              <a:rPr sz="3200" b="1" spc="9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b="1" spc="4" dirty="0">
                <a:latin typeface="Calibri"/>
                <a:cs typeface="Calibri"/>
              </a:rPr>
              <a:t>t</a:t>
            </a:r>
            <a:r>
              <a:rPr sz="3200" b="1" spc="-4" dirty="0">
                <a:latin typeface="Calibri"/>
                <a:cs typeface="Calibri"/>
              </a:rPr>
              <a:t>e</a:t>
            </a:r>
            <a:r>
              <a:rPr sz="3200" b="1" spc="4" dirty="0">
                <a:latin typeface="Calibri"/>
                <a:cs typeface="Calibri"/>
              </a:rPr>
              <a:t>l</a:t>
            </a:r>
            <a:r>
              <a:rPr sz="3200" b="1" spc="-4" dirty="0">
                <a:latin typeface="Calibri"/>
                <a:cs typeface="Calibri"/>
              </a:rPr>
              <a:t>ev</a:t>
            </a:r>
            <a:r>
              <a:rPr sz="3200" b="1" spc="4" dirty="0">
                <a:latin typeface="Calibri"/>
                <a:cs typeface="Calibri"/>
              </a:rPr>
              <a:t>i</a:t>
            </a:r>
            <a:r>
              <a:rPr sz="3200" b="1" spc="0" dirty="0">
                <a:latin typeface="Calibri"/>
                <a:cs typeface="Calibri"/>
              </a:rPr>
              <a:t>z</a:t>
            </a:r>
            <a:r>
              <a:rPr sz="3200" b="1" spc="-14" dirty="0">
                <a:latin typeface="Calibri"/>
                <a:cs typeface="Calibri"/>
              </a:rPr>
              <a:t>y</a:t>
            </a:r>
            <a:r>
              <a:rPr sz="3200" b="1" spc="4" dirty="0">
                <a:latin typeface="Calibri"/>
                <a:cs typeface="Calibri"/>
              </a:rPr>
              <a:t>o</a:t>
            </a:r>
            <a:r>
              <a:rPr sz="3200" b="1" spc="1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b="1" spc="0" dirty="0">
                <a:latin typeface="Calibri"/>
                <a:cs typeface="Calibri"/>
              </a:rPr>
              <a:t>m</a:t>
            </a:r>
            <a:r>
              <a:rPr sz="3200" b="1" spc="4" dirty="0">
                <a:latin typeface="Calibri"/>
                <a:cs typeface="Calibri"/>
              </a:rPr>
              <a:t>i</a:t>
            </a:r>
            <a:r>
              <a:rPr sz="3200" b="1" spc="-14" dirty="0">
                <a:latin typeface="Calibri"/>
                <a:cs typeface="Calibri"/>
              </a:rPr>
              <a:t>n</a:t>
            </a:r>
            <a:r>
              <a:rPr sz="3200" b="1" spc="0" dirty="0">
                <a:latin typeface="Calibri"/>
                <a:cs typeface="Calibri"/>
              </a:rPr>
              <a:t>i </a:t>
            </a:r>
            <a:r>
              <a:rPr sz="3200" b="1" spc="-4" dirty="0">
                <a:latin typeface="Calibri"/>
                <a:cs typeface="Calibri"/>
              </a:rPr>
              <a:t>bu</a:t>
            </a:r>
            <a:r>
              <a:rPr sz="3200" b="1" spc="0" dirty="0">
                <a:latin typeface="Calibri"/>
                <a:cs typeface="Calibri"/>
              </a:rPr>
              <a:t>z</a:t>
            </a:r>
            <a:r>
              <a:rPr sz="3200" b="1" spc="-4" dirty="0">
                <a:latin typeface="Calibri"/>
                <a:cs typeface="Calibri"/>
              </a:rPr>
              <a:t>d</a:t>
            </a:r>
            <a:r>
              <a:rPr sz="3200" b="1" spc="4" dirty="0">
                <a:latin typeface="Calibri"/>
                <a:cs typeface="Calibri"/>
              </a:rPr>
              <a:t>ol</a:t>
            </a:r>
            <a:r>
              <a:rPr sz="3200" b="1" spc="0" dirty="0">
                <a:latin typeface="Calibri"/>
                <a:cs typeface="Calibri"/>
              </a:rPr>
              <a:t>a</a:t>
            </a:r>
            <a:r>
              <a:rPr sz="3200" b="1" spc="-14" dirty="0">
                <a:latin typeface="Calibri"/>
                <a:cs typeface="Calibri"/>
              </a:rPr>
              <a:t>b</a:t>
            </a:r>
            <a:r>
              <a:rPr sz="3200" b="1" spc="0" dirty="0">
                <a:latin typeface="Calibri"/>
                <a:cs typeface="Calibri"/>
              </a:rPr>
              <a:t>ı 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848547" cy="44008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>
                <a:latin typeface="Calibri"/>
                <a:cs typeface="Calibri"/>
              </a:rPr>
              <a:t>Bu </a:t>
            </a:r>
            <a:r>
              <a:rPr sz="4800" spc="-4" baseline="3413" dirty="0">
                <a:latin typeface="Calibri"/>
                <a:cs typeface="Calibri"/>
              </a:rPr>
              <a:t>n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nl</a:t>
            </a:r>
            <a:r>
              <a:rPr sz="4800" spc="0" baseline="3413" dirty="0">
                <a:latin typeface="Calibri"/>
                <a:cs typeface="Calibri"/>
              </a:rPr>
              <a:t>e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9" baseline="3413" dirty="0">
                <a:latin typeface="Calibri"/>
                <a:cs typeface="Calibri"/>
              </a:rPr>
              <a:t> </a:t>
            </a:r>
            <a:r>
              <a:rPr sz="4800" spc="0" baseline="3413" dirty="0">
                <a:latin typeface="Calibri"/>
                <a:cs typeface="Calibri"/>
              </a:rPr>
              <a:t>o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ar</a:t>
            </a:r>
            <a:r>
              <a:rPr sz="4800" spc="-4" baseline="3413" dirty="0">
                <a:latin typeface="Calibri"/>
                <a:cs typeface="Calibri"/>
              </a:rPr>
              <a:t>ı</a:t>
            </a:r>
            <a:r>
              <a:rPr sz="4800" spc="0" baseline="3413" dirty="0">
                <a:latin typeface="Calibri"/>
                <a:cs typeface="Calibri"/>
              </a:rPr>
              <a:t>, </a:t>
            </a:r>
            <a:r>
              <a:rPr sz="4800" spc="-4" baseline="3413" dirty="0">
                <a:latin typeface="Calibri"/>
                <a:cs typeface="Calibri"/>
              </a:rPr>
              <a:t>işl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4" baseline="3413" dirty="0">
                <a:latin typeface="Calibri"/>
                <a:cs typeface="Calibri"/>
              </a:rPr>
              <a:t>v</a:t>
            </a:r>
            <a:r>
              <a:rPr sz="4800" spc="-4" baseline="3413" dirty="0">
                <a:latin typeface="Calibri"/>
                <a:cs typeface="Calibri"/>
              </a:rPr>
              <a:t>s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lli</a:t>
            </a:r>
            <a:r>
              <a:rPr sz="4800" spc="0" baseline="3413" dirty="0">
                <a:latin typeface="Calibri"/>
                <a:cs typeface="Calibri"/>
              </a:rPr>
              <a:t>k </a:t>
            </a:r>
            <a:r>
              <a:rPr sz="4800" spc="4" baseline="3413" dirty="0">
                <a:latin typeface="Calibri"/>
                <a:cs typeface="Calibri"/>
              </a:rPr>
              <a:t>v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endParaRPr sz="3200" dirty="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nf</a:t>
            </a:r>
            <a:r>
              <a:rPr sz="4800" spc="0" baseline="1706" dirty="0">
                <a:latin typeface="Calibri"/>
                <a:cs typeface="Calibri"/>
              </a:rPr>
              <a:t>or aç</a:t>
            </a:r>
            <a:r>
              <a:rPr sz="4800" spc="-4" baseline="1706" dirty="0">
                <a:latin typeface="Calibri"/>
                <a:cs typeface="Calibri"/>
              </a:rPr>
              <a:t>ısınd</a:t>
            </a:r>
            <a:r>
              <a:rPr sz="4800" spc="0" baseline="1706" dirty="0">
                <a:latin typeface="Calibri"/>
                <a:cs typeface="Calibri"/>
              </a:rPr>
              <a:t>an </a:t>
            </a:r>
            <a:r>
              <a:rPr sz="4800" spc="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st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ar, </a:t>
            </a: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st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-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ş</a:t>
            </a:r>
            <a:r>
              <a:rPr sz="4800" spc="4" baseline="1706" dirty="0">
                <a:latin typeface="Calibri"/>
                <a:cs typeface="Calibri"/>
              </a:rPr>
              <a:t>ı</a:t>
            </a:r>
            <a:r>
              <a:rPr sz="4800" spc="-4" baseline="1706" dirty="0">
                <a:latin typeface="Calibri"/>
                <a:cs typeface="Calibri"/>
              </a:rPr>
              <a:t>nd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endParaRPr sz="3200" dirty="0">
              <a:latin typeface="Calibri"/>
              <a:cs typeface="Calibri"/>
            </a:endParaRPr>
          </a:p>
          <a:p>
            <a:pPr marL="12700" marR="105091">
              <a:lnSpc>
                <a:spcPct val="101623"/>
              </a:lnSpc>
            </a:pPr>
            <a:r>
              <a:rPr sz="3200" spc="-4" dirty="0">
                <a:latin typeface="Calibri"/>
                <a:cs typeface="Calibri"/>
              </a:rPr>
              <a:t>bulun</a:t>
            </a:r>
            <a:r>
              <a:rPr sz="3200" spc="0" dirty="0">
                <a:latin typeface="Calibri"/>
                <a:cs typeface="Calibri"/>
              </a:rPr>
              <a:t>an re</a:t>
            </a:r>
            <a:r>
              <a:rPr sz="3200" spc="-4" dirty="0">
                <a:latin typeface="Calibri"/>
                <a:cs typeface="Calibri"/>
              </a:rPr>
              <a:t>f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er,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kı</a:t>
            </a:r>
            <a:r>
              <a:rPr sz="3200" spc="0" dirty="0">
                <a:latin typeface="Calibri"/>
                <a:cs typeface="Calibri"/>
              </a:rPr>
              <a:t>m </a:t>
            </a:r>
            <a:r>
              <a:rPr sz="3200" spc="-4" dirty="0">
                <a:latin typeface="Calibri"/>
                <a:cs typeface="Calibri"/>
              </a:rPr>
              <a:t>hizm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tl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in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erç</a:t>
            </a:r>
            <a:r>
              <a:rPr sz="3200" spc="-9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şti</a:t>
            </a:r>
            <a:r>
              <a:rPr sz="3200" spc="0" dirty="0">
                <a:latin typeface="Calibri"/>
                <a:cs typeface="Calibri"/>
              </a:rPr>
              <a:t>ren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lı</a:t>
            </a:r>
            <a:r>
              <a:rPr sz="3200" spc="0" dirty="0">
                <a:latin typeface="Calibri"/>
                <a:cs typeface="Calibri"/>
              </a:rPr>
              <a:t>k </a:t>
            </a:r>
            <a:r>
              <a:rPr sz="3200" spc="54" dirty="0">
                <a:latin typeface="Calibri"/>
                <a:cs typeface="Calibri"/>
              </a:rPr>
              <a:t>ç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lış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tü</a:t>
            </a:r>
            <a:r>
              <a:rPr sz="3200" spc="0" dirty="0">
                <a:latin typeface="Calibri"/>
                <a:cs typeface="Calibri"/>
              </a:rPr>
              <a:t>m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ntil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in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şıl</a:t>
            </a:r>
            <a:r>
              <a:rPr sz="3200" spc="0" dirty="0">
                <a:latin typeface="Calibri"/>
                <a:cs typeface="Calibri"/>
              </a:rPr>
              <a:t>aya</a:t>
            </a:r>
            <a:r>
              <a:rPr sz="3200" spc="-4" dirty="0">
                <a:latin typeface="Calibri"/>
                <a:cs typeface="Calibri"/>
              </a:rPr>
              <a:t>bil</a:t>
            </a:r>
            <a:r>
              <a:rPr sz="3200" spc="0" dirty="0">
                <a:latin typeface="Calibri"/>
                <a:cs typeface="Calibri"/>
              </a:rPr>
              <a:t>ecek </a:t>
            </a:r>
            <a:r>
              <a:rPr sz="3200" spc="-4" dirty="0">
                <a:latin typeface="Calibri"/>
                <a:cs typeface="Calibri"/>
              </a:rPr>
              <a:t>nit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likt</a:t>
            </a:r>
            <a:r>
              <a:rPr sz="3200" spc="0" dirty="0">
                <a:latin typeface="Calibri"/>
                <a:cs typeface="Calibri"/>
              </a:rPr>
              <a:t>e 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  <a:p>
            <a:pPr marL="12700" indent="449579">
              <a:lnSpc>
                <a:spcPct val="101725"/>
              </a:lnSpc>
              <a:spcBef>
                <a:spcPts val="5"/>
              </a:spcBef>
            </a:pP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arı </a:t>
            </a:r>
            <a:r>
              <a:rPr sz="3200" spc="4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200" spc="4" dirty="0">
                <a:solidFill>
                  <a:srgbClr val="FF0000"/>
                </a:solidFill>
                <a:latin typeface="Calibri"/>
                <a:cs typeface="Calibri"/>
              </a:rPr>
              <a:t>ğ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lı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k Ba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nlı</a:t>
            </a:r>
            <a:r>
              <a:rPr sz="3200" spc="4" dirty="0">
                <a:solidFill>
                  <a:srgbClr val="FF0000"/>
                </a:solidFill>
                <a:latin typeface="Calibri"/>
                <a:cs typeface="Calibri"/>
              </a:rPr>
              <a:t>ğ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ı 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Hizm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et </a:t>
            </a:r>
            <a:r>
              <a:rPr sz="3200" spc="14" dirty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lit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e </a:t>
            </a:r>
            <a:r>
              <a:rPr sz="3200" spc="4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nd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ar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tl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arı Re</a:t>
            </a:r>
            <a:r>
              <a:rPr sz="3200" spc="-4" dirty="0">
                <a:solidFill>
                  <a:srgbClr val="FF0000"/>
                </a:solidFill>
                <a:latin typeface="Calibri"/>
                <a:cs typeface="Calibri"/>
              </a:rPr>
              <a:t>hb</a:t>
            </a:r>
            <a:r>
              <a:rPr sz="3200" spc="0" dirty="0">
                <a:solidFill>
                  <a:srgbClr val="FF0000"/>
                </a:solidFill>
                <a:latin typeface="Calibri"/>
                <a:cs typeface="Calibri"/>
              </a:rPr>
              <a:t>eri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ultusund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4" dirty="0">
                <a:latin typeface="Calibri"/>
                <a:cs typeface="Calibri"/>
              </a:rPr>
              <a:t>ü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di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249423" y="1069441"/>
            <a:ext cx="4538471" cy="30849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788500" y="4221947"/>
            <a:ext cx="7062567" cy="929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>
                <a:latin typeface="Calibri"/>
                <a:cs typeface="Calibri"/>
              </a:rPr>
              <a:t>Re</a:t>
            </a:r>
            <a:r>
              <a:rPr sz="4800" b="1" spc="4" baseline="3413" dirty="0">
                <a:latin typeface="Calibri"/>
                <a:cs typeface="Calibri"/>
              </a:rPr>
              <a:t>si</a:t>
            </a:r>
            <a:r>
              <a:rPr sz="4800" b="1" spc="0" baseline="3413" dirty="0">
                <a:latin typeface="Calibri"/>
                <a:cs typeface="Calibri"/>
              </a:rPr>
              <a:t>m </a:t>
            </a:r>
            <a:r>
              <a:rPr sz="4800" b="1" spc="-4" baseline="3413" dirty="0">
                <a:latin typeface="Calibri"/>
                <a:cs typeface="Calibri"/>
              </a:rPr>
              <a:t>1.13</a:t>
            </a:r>
            <a:r>
              <a:rPr sz="4800" b="1" spc="0" baseline="3413" dirty="0">
                <a:latin typeface="Calibri"/>
                <a:cs typeface="Calibri"/>
              </a:rPr>
              <a:t>: </a:t>
            </a:r>
            <a:r>
              <a:rPr sz="4800" b="1" spc="-4" baseline="3413" dirty="0">
                <a:latin typeface="Calibri"/>
                <a:cs typeface="Calibri"/>
              </a:rPr>
              <a:t>H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4" baseline="3413" dirty="0">
                <a:latin typeface="Calibri"/>
                <a:cs typeface="Calibri"/>
              </a:rPr>
              <a:t>s</a:t>
            </a:r>
            <a:r>
              <a:rPr sz="4800" b="1" spc="-4" baseline="3413" dirty="0">
                <a:latin typeface="Calibri"/>
                <a:cs typeface="Calibri"/>
              </a:rPr>
              <a:t>t</a:t>
            </a:r>
            <a:r>
              <a:rPr sz="4800" b="1" spc="0" baseline="3413" dirty="0">
                <a:latin typeface="Calibri"/>
                <a:cs typeface="Calibri"/>
              </a:rPr>
              <a:t>a </a:t>
            </a:r>
            <a:r>
              <a:rPr sz="4800" b="1" spc="-4" baseline="3413" dirty="0">
                <a:latin typeface="Calibri"/>
                <a:cs typeface="Calibri"/>
              </a:rPr>
              <a:t>b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4" baseline="3413" dirty="0">
                <a:latin typeface="Calibri"/>
                <a:cs typeface="Calibri"/>
              </a:rPr>
              <a:t>ş</a:t>
            </a:r>
            <a:r>
              <a:rPr sz="4800" b="1" spc="0" baseline="3413" dirty="0">
                <a:latin typeface="Calibri"/>
                <a:cs typeface="Calibri"/>
              </a:rPr>
              <a:t>ı 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0" baseline="3413" dirty="0">
                <a:latin typeface="Calibri"/>
                <a:cs typeface="Calibri"/>
              </a:rPr>
              <a:t>l</a:t>
            </a:r>
            <a:r>
              <a:rPr sz="4800" b="1" spc="-9" baseline="3413" dirty="0">
                <a:latin typeface="Calibri"/>
                <a:cs typeface="Calibri"/>
              </a:rPr>
              <a:t> 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-4" baseline="3413" dirty="0">
                <a:latin typeface="Calibri"/>
                <a:cs typeface="Calibri"/>
              </a:rPr>
              <a:t>n</a:t>
            </a:r>
            <a:r>
              <a:rPr sz="4800" b="1" spc="4" baseline="3413" dirty="0">
                <a:latin typeface="Calibri"/>
                <a:cs typeface="Calibri"/>
              </a:rPr>
              <a:t>t</a:t>
            </a:r>
            <a:r>
              <a:rPr sz="4800" b="1" spc="-4" baseline="3413" dirty="0">
                <a:latin typeface="Calibri"/>
                <a:cs typeface="Calibri"/>
              </a:rPr>
              <a:t>i</a:t>
            </a:r>
            <a:r>
              <a:rPr sz="4800" b="1" spc="4" baseline="3413" dirty="0">
                <a:latin typeface="Calibri"/>
                <a:cs typeface="Calibri"/>
              </a:rPr>
              <a:t>s</a:t>
            </a:r>
            <a:r>
              <a:rPr sz="4800" b="1" spc="-4" baseline="3413" dirty="0">
                <a:latin typeface="Calibri"/>
                <a:cs typeface="Calibri"/>
              </a:rPr>
              <a:t>epti</a:t>
            </a:r>
            <a:r>
              <a:rPr sz="4800" b="1" spc="4" baseline="3413" dirty="0">
                <a:latin typeface="Calibri"/>
                <a:cs typeface="Calibri"/>
              </a:rPr>
              <a:t>ğ</a:t>
            </a:r>
            <a:r>
              <a:rPr sz="4800" b="1" spc="0" baseline="3413" dirty="0">
                <a:latin typeface="Calibri"/>
                <a:cs typeface="Calibri"/>
              </a:rPr>
              <a:t>i </a:t>
            </a:r>
            <a:r>
              <a:rPr sz="4800" b="1" spc="-4" baseline="3413" dirty="0">
                <a:latin typeface="Calibri"/>
                <a:cs typeface="Calibri"/>
              </a:rPr>
              <a:t>v</a:t>
            </a:r>
            <a:r>
              <a:rPr sz="4800" b="1" spc="0" baseline="3413" dirty="0">
                <a:latin typeface="Calibri"/>
                <a:cs typeface="Calibri"/>
              </a:rPr>
              <a:t>e</a:t>
            </a:r>
            <a:endParaRPr sz="3200" dirty="0">
              <a:latin typeface="Calibri"/>
              <a:cs typeface="Calibri"/>
            </a:endParaRPr>
          </a:p>
          <a:p>
            <a:pPr marL="12700" marR="61036">
              <a:lnSpc>
                <a:spcPct val="101725"/>
              </a:lnSpc>
            </a:pPr>
            <a:r>
              <a:rPr sz="3200" b="1" spc="4" dirty="0">
                <a:latin typeface="Calibri"/>
                <a:cs typeface="Calibri"/>
              </a:rPr>
              <a:t>s</a:t>
            </a:r>
            <a:r>
              <a:rPr sz="3200" b="1" spc="0" dirty="0">
                <a:latin typeface="Calibri"/>
                <a:cs typeface="Calibri"/>
              </a:rPr>
              <a:t>a</a:t>
            </a:r>
            <a:r>
              <a:rPr sz="3200" b="1" spc="-4" dirty="0">
                <a:latin typeface="Calibri"/>
                <a:cs typeface="Calibri"/>
              </a:rPr>
              <a:t>bi</a:t>
            </a:r>
            <a:r>
              <a:rPr sz="3200" b="1" spc="0" dirty="0">
                <a:latin typeface="Calibri"/>
                <a:cs typeface="Calibri"/>
              </a:rPr>
              <a:t>t </a:t>
            </a:r>
            <a:r>
              <a:rPr sz="3200" b="1" spc="4" dirty="0">
                <a:latin typeface="Calibri"/>
                <a:cs typeface="Calibri"/>
              </a:rPr>
              <a:t>t</a:t>
            </a:r>
            <a:r>
              <a:rPr sz="3200" b="1" spc="-4" dirty="0">
                <a:latin typeface="Calibri"/>
                <a:cs typeface="Calibri"/>
              </a:rPr>
              <a:t>elef</a:t>
            </a:r>
            <a:r>
              <a:rPr sz="3200" b="1" spc="4" dirty="0">
                <a:latin typeface="Calibri"/>
                <a:cs typeface="Calibri"/>
              </a:rPr>
              <a:t>o</a:t>
            </a:r>
            <a:r>
              <a:rPr sz="3200" b="1" spc="0" dirty="0">
                <a:latin typeface="Calibri"/>
                <a:cs typeface="Calibri"/>
              </a:rPr>
              <a:t>n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1731263" y="1193291"/>
            <a:ext cx="7949183" cy="509015"/>
          </a:xfrm>
          <a:custGeom>
            <a:avLst/>
            <a:gdLst/>
            <a:ahLst/>
            <a:cxnLst/>
            <a:rect l="l" t="t" r="r" b="b"/>
            <a:pathLst>
              <a:path w="7949183" h="509015">
                <a:moveTo>
                  <a:pt x="0" y="509015"/>
                </a:moveTo>
                <a:lnTo>
                  <a:pt x="7949183" y="509015"/>
                </a:lnTo>
                <a:lnTo>
                  <a:pt x="7949183" y="0"/>
                </a:lnTo>
                <a:lnTo>
                  <a:pt x="0" y="0"/>
                </a:lnTo>
                <a:lnTo>
                  <a:pt x="0" y="5090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1674875" y="1136268"/>
            <a:ext cx="54863" cy="56133"/>
          </a:xfrm>
          <a:custGeom>
            <a:avLst/>
            <a:gdLst/>
            <a:ahLst/>
            <a:cxnLst/>
            <a:rect l="l" t="t" r="r" b="b"/>
            <a:pathLst>
              <a:path w="54863" h="56133">
                <a:moveTo>
                  <a:pt x="0" y="56133"/>
                </a:moveTo>
                <a:lnTo>
                  <a:pt x="54863" y="56133"/>
                </a:lnTo>
                <a:lnTo>
                  <a:pt x="5486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1674875" y="1136268"/>
            <a:ext cx="54863" cy="56133"/>
          </a:xfrm>
          <a:custGeom>
            <a:avLst/>
            <a:gdLst/>
            <a:ahLst/>
            <a:cxnLst/>
            <a:rect l="l" t="t" r="r" b="b"/>
            <a:pathLst>
              <a:path w="54863" h="56133">
                <a:moveTo>
                  <a:pt x="0" y="56133"/>
                </a:moveTo>
                <a:lnTo>
                  <a:pt x="54863" y="56133"/>
                </a:lnTo>
                <a:lnTo>
                  <a:pt x="5486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731263" y="1136268"/>
            <a:ext cx="7949183" cy="56133"/>
          </a:xfrm>
          <a:custGeom>
            <a:avLst/>
            <a:gdLst/>
            <a:ahLst/>
            <a:cxnLst/>
            <a:rect l="l" t="t" r="r" b="b"/>
            <a:pathLst>
              <a:path w="7949183" h="56133">
                <a:moveTo>
                  <a:pt x="0" y="56133"/>
                </a:moveTo>
                <a:lnTo>
                  <a:pt x="7949183" y="56133"/>
                </a:lnTo>
                <a:lnTo>
                  <a:pt x="794918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9681971" y="1136268"/>
            <a:ext cx="54864" cy="56133"/>
          </a:xfrm>
          <a:custGeom>
            <a:avLst/>
            <a:gdLst/>
            <a:ahLst/>
            <a:cxnLst/>
            <a:rect l="l" t="t" r="r" b="b"/>
            <a:pathLst>
              <a:path w="54864" h="56133">
                <a:moveTo>
                  <a:pt x="0" y="56133"/>
                </a:moveTo>
                <a:lnTo>
                  <a:pt x="54864" y="56133"/>
                </a:lnTo>
                <a:lnTo>
                  <a:pt x="54864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9681971" y="1136268"/>
            <a:ext cx="54864" cy="56133"/>
          </a:xfrm>
          <a:custGeom>
            <a:avLst/>
            <a:gdLst/>
            <a:ahLst/>
            <a:cxnLst/>
            <a:rect l="l" t="t" r="r" b="b"/>
            <a:pathLst>
              <a:path w="54864" h="56133">
                <a:moveTo>
                  <a:pt x="0" y="56133"/>
                </a:moveTo>
                <a:lnTo>
                  <a:pt x="54864" y="56133"/>
                </a:lnTo>
                <a:lnTo>
                  <a:pt x="54864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702307" y="1193291"/>
            <a:ext cx="0" cy="509015"/>
          </a:xfrm>
          <a:custGeom>
            <a:avLst/>
            <a:gdLst/>
            <a:ahLst/>
            <a:cxnLst/>
            <a:rect l="l" t="t" r="r" b="b"/>
            <a:pathLst>
              <a:path h="509015">
                <a:moveTo>
                  <a:pt x="0" y="0"/>
                </a:moveTo>
                <a:lnTo>
                  <a:pt x="0" y="509015"/>
                </a:lnTo>
              </a:path>
            </a:pathLst>
          </a:custGeom>
          <a:ln w="56133">
            <a:solidFill>
              <a:srgbClr val="00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9737724" y="1193291"/>
            <a:ext cx="56134" cy="509015"/>
          </a:xfrm>
          <a:custGeom>
            <a:avLst/>
            <a:gdLst/>
            <a:ahLst/>
            <a:cxnLst/>
            <a:rect l="l" t="t" r="r" b="b"/>
            <a:pathLst>
              <a:path w="56134" h="509015">
                <a:moveTo>
                  <a:pt x="0" y="509015"/>
                </a:moveTo>
                <a:lnTo>
                  <a:pt x="56134" y="509015"/>
                </a:lnTo>
                <a:lnTo>
                  <a:pt x="56134" y="0"/>
                </a:lnTo>
                <a:lnTo>
                  <a:pt x="0" y="0"/>
                </a:lnTo>
                <a:lnTo>
                  <a:pt x="0" y="5090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9681336" y="1193291"/>
            <a:ext cx="56134" cy="509015"/>
          </a:xfrm>
          <a:custGeom>
            <a:avLst/>
            <a:gdLst/>
            <a:ahLst/>
            <a:cxnLst/>
            <a:rect l="l" t="t" r="r" b="b"/>
            <a:pathLst>
              <a:path w="56134" h="509015">
                <a:moveTo>
                  <a:pt x="0" y="509015"/>
                </a:moveTo>
                <a:lnTo>
                  <a:pt x="56134" y="509015"/>
                </a:lnTo>
                <a:lnTo>
                  <a:pt x="56134" y="0"/>
                </a:lnTo>
                <a:lnTo>
                  <a:pt x="0" y="0"/>
                </a:lnTo>
                <a:lnTo>
                  <a:pt x="0" y="50901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1731263" y="1703831"/>
            <a:ext cx="7949183" cy="507491"/>
          </a:xfrm>
          <a:custGeom>
            <a:avLst/>
            <a:gdLst/>
            <a:ahLst/>
            <a:cxnLst/>
            <a:rect l="l" t="t" r="r" b="b"/>
            <a:pathLst>
              <a:path w="7949183" h="507491">
                <a:moveTo>
                  <a:pt x="0" y="507491"/>
                </a:moveTo>
                <a:lnTo>
                  <a:pt x="7949183" y="507491"/>
                </a:lnTo>
                <a:lnTo>
                  <a:pt x="7949183" y="0"/>
                </a:lnTo>
                <a:lnTo>
                  <a:pt x="0" y="0"/>
                </a:lnTo>
                <a:lnTo>
                  <a:pt x="0" y="5074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1674875" y="2212212"/>
            <a:ext cx="54863" cy="56133"/>
          </a:xfrm>
          <a:custGeom>
            <a:avLst/>
            <a:gdLst/>
            <a:ahLst/>
            <a:cxnLst/>
            <a:rect l="l" t="t" r="r" b="b"/>
            <a:pathLst>
              <a:path w="54863" h="56133">
                <a:moveTo>
                  <a:pt x="0" y="56133"/>
                </a:moveTo>
                <a:lnTo>
                  <a:pt x="54863" y="56133"/>
                </a:lnTo>
                <a:lnTo>
                  <a:pt x="5486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1674875" y="2212212"/>
            <a:ext cx="54863" cy="56133"/>
          </a:xfrm>
          <a:custGeom>
            <a:avLst/>
            <a:gdLst/>
            <a:ahLst/>
            <a:cxnLst/>
            <a:rect l="l" t="t" r="r" b="b"/>
            <a:pathLst>
              <a:path w="54863" h="56133">
                <a:moveTo>
                  <a:pt x="0" y="56133"/>
                </a:moveTo>
                <a:lnTo>
                  <a:pt x="54863" y="56133"/>
                </a:lnTo>
                <a:lnTo>
                  <a:pt x="5486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1731263" y="2268600"/>
            <a:ext cx="7949183" cy="56133"/>
          </a:xfrm>
          <a:custGeom>
            <a:avLst/>
            <a:gdLst/>
            <a:ahLst/>
            <a:cxnLst/>
            <a:rect l="l" t="t" r="r" b="b"/>
            <a:pathLst>
              <a:path w="7949183" h="56133">
                <a:moveTo>
                  <a:pt x="0" y="56133"/>
                </a:moveTo>
                <a:lnTo>
                  <a:pt x="7949183" y="56133"/>
                </a:lnTo>
                <a:lnTo>
                  <a:pt x="794918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1731263" y="2212212"/>
            <a:ext cx="7949183" cy="56133"/>
          </a:xfrm>
          <a:custGeom>
            <a:avLst/>
            <a:gdLst/>
            <a:ahLst/>
            <a:cxnLst/>
            <a:rect l="l" t="t" r="r" b="b"/>
            <a:pathLst>
              <a:path w="7949183" h="56133">
                <a:moveTo>
                  <a:pt x="0" y="56133"/>
                </a:moveTo>
                <a:lnTo>
                  <a:pt x="7949183" y="56133"/>
                </a:lnTo>
                <a:lnTo>
                  <a:pt x="794918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9765791" y="2212847"/>
            <a:ext cx="0" cy="111251"/>
          </a:xfrm>
          <a:custGeom>
            <a:avLst/>
            <a:gdLst/>
            <a:ahLst/>
            <a:cxnLst/>
            <a:rect l="l" t="t" r="r" b="b"/>
            <a:pathLst>
              <a:path h="111251">
                <a:moveTo>
                  <a:pt x="0" y="0"/>
                </a:moveTo>
                <a:lnTo>
                  <a:pt x="0" y="111251"/>
                </a:lnTo>
              </a:path>
            </a:pathLst>
          </a:custGeom>
          <a:ln w="561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9681971" y="2296667"/>
            <a:ext cx="111251" cy="0"/>
          </a:xfrm>
          <a:custGeom>
            <a:avLst/>
            <a:gdLst/>
            <a:ahLst/>
            <a:cxnLst/>
            <a:rect l="l" t="t" r="r" b="b"/>
            <a:pathLst>
              <a:path w="111251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561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9681971" y="2212212"/>
            <a:ext cx="54864" cy="56133"/>
          </a:xfrm>
          <a:custGeom>
            <a:avLst/>
            <a:gdLst/>
            <a:ahLst/>
            <a:cxnLst/>
            <a:rect l="l" t="t" r="r" b="b"/>
            <a:pathLst>
              <a:path w="54864" h="56133">
                <a:moveTo>
                  <a:pt x="0" y="56133"/>
                </a:moveTo>
                <a:lnTo>
                  <a:pt x="54864" y="56133"/>
                </a:lnTo>
                <a:lnTo>
                  <a:pt x="54864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9681971" y="2212212"/>
            <a:ext cx="54864" cy="56133"/>
          </a:xfrm>
          <a:custGeom>
            <a:avLst/>
            <a:gdLst/>
            <a:ahLst/>
            <a:cxnLst/>
            <a:rect l="l" t="t" r="r" b="b"/>
            <a:pathLst>
              <a:path w="54864" h="56133">
                <a:moveTo>
                  <a:pt x="0" y="56133"/>
                </a:moveTo>
                <a:lnTo>
                  <a:pt x="54864" y="56133"/>
                </a:lnTo>
                <a:lnTo>
                  <a:pt x="54864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1702307" y="1703831"/>
            <a:ext cx="0" cy="507491"/>
          </a:xfrm>
          <a:custGeom>
            <a:avLst/>
            <a:gdLst/>
            <a:ahLst/>
            <a:cxnLst/>
            <a:rect l="l" t="t" r="r" b="b"/>
            <a:pathLst>
              <a:path h="507491">
                <a:moveTo>
                  <a:pt x="0" y="0"/>
                </a:moveTo>
                <a:lnTo>
                  <a:pt x="0" y="507491"/>
                </a:lnTo>
              </a:path>
            </a:pathLst>
          </a:custGeom>
          <a:ln w="56133">
            <a:solidFill>
              <a:srgbClr val="00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9737724" y="1703831"/>
            <a:ext cx="56134" cy="507491"/>
          </a:xfrm>
          <a:custGeom>
            <a:avLst/>
            <a:gdLst/>
            <a:ahLst/>
            <a:cxnLst/>
            <a:rect l="l" t="t" r="r" b="b"/>
            <a:pathLst>
              <a:path w="56134" h="507491">
                <a:moveTo>
                  <a:pt x="0" y="507491"/>
                </a:moveTo>
                <a:lnTo>
                  <a:pt x="56134" y="507491"/>
                </a:lnTo>
                <a:lnTo>
                  <a:pt x="56134" y="0"/>
                </a:lnTo>
                <a:lnTo>
                  <a:pt x="0" y="0"/>
                </a:lnTo>
                <a:lnTo>
                  <a:pt x="0" y="5074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9681336" y="1703831"/>
            <a:ext cx="56134" cy="507491"/>
          </a:xfrm>
          <a:custGeom>
            <a:avLst/>
            <a:gdLst/>
            <a:ahLst/>
            <a:cxnLst/>
            <a:rect l="l" t="t" r="r" b="b"/>
            <a:pathLst>
              <a:path w="56134" h="507491">
                <a:moveTo>
                  <a:pt x="0" y="507491"/>
                </a:moveTo>
                <a:lnTo>
                  <a:pt x="56134" y="507491"/>
                </a:lnTo>
                <a:lnTo>
                  <a:pt x="56134" y="0"/>
                </a:lnTo>
                <a:lnTo>
                  <a:pt x="0" y="0"/>
                </a:lnTo>
                <a:lnTo>
                  <a:pt x="0" y="507491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787144" y="2393315"/>
            <a:ext cx="7663511" cy="29133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>
                <a:latin typeface="Calibri"/>
                <a:cs typeface="Calibri"/>
              </a:rPr>
              <a:t>Ya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ak Ba</a:t>
            </a:r>
            <a:r>
              <a:rPr sz="4800" spc="-4" baseline="3413" dirty="0">
                <a:latin typeface="Calibri"/>
                <a:cs typeface="Calibri"/>
              </a:rPr>
              <a:t>ş</a:t>
            </a:r>
            <a:r>
              <a:rPr sz="4800" spc="0" baseline="3413" dirty="0">
                <a:latin typeface="Calibri"/>
                <a:cs typeface="Calibri"/>
              </a:rPr>
              <a:t>ı </a:t>
            </a:r>
            <a:r>
              <a:rPr sz="4800" spc="-4" baseline="3413" dirty="0">
                <a:latin typeface="Calibri"/>
                <a:cs typeface="Calibri"/>
              </a:rPr>
              <a:t>Ün</a:t>
            </a:r>
            <a:r>
              <a:rPr sz="4800" spc="4" baseline="3413" dirty="0">
                <a:latin typeface="Calibri"/>
                <a:cs typeface="Calibri"/>
              </a:rPr>
              <a:t>i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s</a:t>
            </a:r>
            <a:r>
              <a:rPr sz="4800" spc="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:</a:t>
            </a:r>
            <a:r>
              <a:rPr sz="4800" spc="9" baseline="3413" dirty="0">
                <a:latin typeface="Calibri"/>
                <a:cs typeface="Calibri"/>
              </a:rPr>
              <a:t>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</a:t>
            </a:r>
            <a:r>
              <a:rPr sz="4800" spc="14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ni</a:t>
            </a:r>
            <a:r>
              <a:rPr sz="4800" spc="0" baseline="3413" dirty="0">
                <a:latin typeface="Calibri"/>
                <a:cs typeface="Calibri"/>
              </a:rPr>
              <a:t>n ya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kl</a:t>
            </a:r>
            <a:r>
              <a:rPr sz="4800" spc="0" baseline="3413" dirty="0">
                <a:latin typeface="Calibri"/>
                <a:cs typeface="Calibri"/>
              </a:rPr>
              <a:t>ı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-4" dirty="0">
                <a:latin typeface="Calibri"/>
                <a:cs typeface="Calibri"/>
              </a:rPr>
              <a:t>isl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ind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bul</a:t>
            </a:r>
            <a:r>
              <a:rPr sz="3200" spc="4" dirty="0">
                <a:latin typeface="Calibri"/>
                <a:cs typeface="Calibri"/>
              </a:rPr>
              <a:t>u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 ya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ak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ünit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sin</a:t>
            </a:r>
            <a:r>
              <a:rPr sz="3200" spc="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e;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az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ıt</a:t>
            </a:r>
            <a:r>
              <a:rPr sz="3200" spc="3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m </a:t>
            </a:r>
            <a:r>
              <a:rPr sz="3200" spc="-4" dirty="0">
                <a:latin typeface="Calibri"/>
                <a:cs typeface="Calibri"/>
              </a:rPr>
              <a:t>si</a:t>
            </a:r>
            <a:r>
              <a:rPr sz="3200" spc="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mi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ı ay</a:t>
            </a:r>
            <a:r>
              <a:rPr sz="3200" spc="-4" dirty="0">
                <a:latin typeface="Calibri"/>
                <a:cs typeface="Calibri"/>
              </a:rPr>
              <a:t>dınl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, 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kt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k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fo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z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ntıl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, ac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l ça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rı </a:t>
            </a:r>
            <a:r>
              <a:rPr sz="3200" spc="-4" dirty="0">
                <a:latin typeface="Calibri"/>
                <a:cs typeface="Calibri"/>
              </a:rPr>
              <a:t>sist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sis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bulunm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4875" y="1164780"/>
            <a:ext cx="56387" cy="1075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 dirty="0"/>
          </a:p>
        </p:txBody>
      </p:sp>
      <p:sp>
        <p:nvSpPr>
          <p:cNvPr id="3" name="object 3"/>
          <p:cNvSpPr txBox="1"/>
          <p:nvPr/>
        </p:nvSpPr>
        <p:spPr>
          <a:xfrm>
            <a:off x="1731263" y="1164780"/>
            <a:ext cx="7949183" cy="1075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80" marR="524798" indent="457200">
              <a:lnSpc>
                <a:spcPct val="102233"/>
              </a:lnSpc>
              <a:spcBef>
                <a:spcPts val="320"/>
              </a:spcBef>
            </a:pP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1.3.H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3200" b="1" spc="9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200" b="1" spc="4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3200" b="1" spc="-14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200" b="1" spc="39" dirty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200" b="1" spc="-9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NAN T</a:t>
            </a:r>
            <a:r>
              <a:rPr sz="3200" b="1" spc="-14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KNİK </a:t>
            </a: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Ü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NİTELER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680447" y="1164780"/>
            <a:ext cx="85344" cy="1075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560196" cy="24165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>
                <a:latin typeface="Calibri"/>
                <a:cs typeface="Calibri"/>
              </a:rPr>
              <a:t>Bu </a:t>
            </a:r>
            <a:r>
              <a:rPr sz="4800" spc="-4" baseline="3413" dirty="0">
                <a:latin typeface="Calibri"/>
                <a:cs typeface="Calibri"/>
              </a:rPr>
              <a:t>f</a:t>
            </a:r>
            <a:r>
              <a:rPr sz="4800" spc="0" baseline="3413" dirty="0">
                <a:latin typeface="Calibri"/>
                <a:cs typeface="Calibri"/>
              </a:rPr>
              <a:t>o</a:t>
            </a:r>
            <a:r>
              <a:rPr sz="4800" spc="-4" baseline="3413" dirty="0">
                <a:latin typeface="Calibri"/>
                <a:cs typeface="Calibri"/>
              </a:rPr>
              <a:t>nks</a:t>
            </a:r>
            <a:r>
              <a:rPr sz="4800" spc="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yo</a:t>
            </a:r>
            <a:r>
              <a:rPr sz="4800" spc="-4" baseline="3413" dirty="0">
                <a:latin typeface="Calibri"/>
                <a:cs typeface="Calibri"/>
              </a:rPr>
              <a:t>nl</a:t>
            </a:r>
            <a:r>
              <a:rPr sz="4800" spc="0" baseline="3413" dirty="0">
                <a:latin typeface="Calibri"/>
                <a:cs typeface="Calibri"/>
              </a:rPr>
              <a:t>ar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 el </a:t>
            </a:r>
            <a:r>
              <a:rPr sz="4800" spc="-4" baseline="3413" dirty="0">
                <a:latin typeface="Calibri"/>
                <a:cs typeface="Calibri"/>
              </a:rPr>
              <a:t>s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i </a:t>
            </a:r>
            <a:r>
              <a:rPr sz="4800" spc="-4" baseline="3413" dirty="0">
                <a:latin typeface="Calibri"/>
                <a:cs typeface="Calibri"/>
              </a:rPr>
              <a:t>il</a:t>
            </a:r>
            <a:r>
              <a:rPr sz="4800" spc="0" baseline="3413" dirty="0">
                <a:latin typeface="Calibri"/>
                <a:cs typeface="Calibri"/>
              </a:rPr>
              <a:t>e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9" baseline="3413" dirty="0">
                <a:latin typeface="Calibri"/>
                <a:cs typeface="Calibri"/>
              </a:rPr>
              <a:t> </a:t>
            </a:r>
            <a:r>
              <a:rPr sz="4800" spc="0" baseline="3413" dirty="0">
                <a:latin typeface="Calibri"/>
                <a:cs typeface="Calibri"/>
              </a:rPr>
              <a:t>ya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ar</a:t>
            </a:r>
            <a:endParaRPr sz="3200" dirty="0">
              <a:latin typeface="Calibri"/>
              <a:cs typeface="Calibri"/>
            </a:endParaRPr>
          </a:p>
          <a:p>
            <a:pPr marL="12700" marR="61036">
              <a:lnSpc>
                <a:spcPts val="3900"/>
              </a:lnSpc>
              <a:spcBef>
                <a:spcPts val="27"/>
              </a:spcBef>
            </a:pP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zi</a:t>
            </a:r>
            <a:r>
              <a:rPr sz="4800" spc="0" baseline="1706" dirty="0">
                <a:latin typeface="Calibri"/>
                <a:cs typeface="Calibri"/>
              </a:rPr>
              <a:t>ye</a:t>
            </a:r>
            <a:r>
              <a:rPr sz="4800" spc="-4" baseline="1706" dirty="0">
                <a:latin typeface="Calibri"/>
                <a:cs typeface="Calibri"/>
              </a:rPr>
              <a:t>tt</a:t>
            </a:r>
            <a:r>
              <a:rPr sz="4800" spc="0" baseline="1706" dirty="0">
                <a:latin typeface="Calibri"/>
                <a:cs typeface="Calibri"/>
              </a:rPr>
              <a:t>e </a:t>
            </a:r>
            <a:r>
              <a:rPr sz="4800" spc="-4" baseline="1706" dirty="0">
                <a:latin typeface="Calibri"/>
                <a:cs typeface="Calibri"/>
              </a:rPr>
              <a:t>bil</a:t>
            </a:r>
            <a:r>
              <a:rPr sz="4800" spc="0" baseline="1706" dirty="0">
                <a:latin typeface="Calibri"/>
                <a:cs typeface="Calibri"/>
              </a:rPr>
              <a:t>e o</a:t>
            </a:r>
            <a:r>
              <a:rPr sz="4800" spc="-4" baseline="1706" dirty="0">
                <a:latin typeface="Calibri"/>
                <a:cs typeface="Calibri"/>
              </a:rPr>
              <a:t>ls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4" baseline="1706" dirty="0">
                <a:latin typeface="Calibri"/>
                <a:cs typeface="Calibri"/>
              </a:rPr>
              <a:t> 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nt</a:t>
            </a:r>
            <a:r>
              <a:rPr sz="4800" spc="0" baseline="1706" dirty="0">
                <a:latin typeface="Calibri"/>
                <a:cs typeface="Calibri"/>
              </a:rPr>
              <a:t>rol e</a:t>
            </a:r>
            <a:r>
              <a:rPr sz="4800" spc="-4" baseline="1706" dirty="0">
                <a:latin typeface="Calibri"/>
                <a:cs typeface="Calibri"/>
              </a:rPr>
              <a:t>dil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bilm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kt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di</a:t>
            </a:r>
            <a:r>
              <a:rPr sz="4800" spc="0" baseline="1706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  <a:p>
            <a:pPr marL="12700" marR="122981">
              <a:lnSpc>
                <a:spcPct val="101725"/>
              </a:lnSpc>
            </a:pPr>
            <a:r>
              <a:rPr sz="3200" spc="0" dirty="0">
                <a:latin typeface="Calibri"/>
                <a:cs typeface="Calibri"/>
              </a:rPr>
              <a:t>Ya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ay </a:t>
            </a:r>
            <a:r>
              <a:rPr sz="3200" spc="-4" dirty="0">
                <a:latin typeface="Calibri"/>
                <a:cs typeface="Calibri"/>
              </a:rPr>
              <a:t>ünit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 ya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sı</a:t>
            </a:r>
            <a:r>
              <a:rPr sz="3200" spc="0" dirty="0">
                <a:latin typeface="Calibri"/>
                <a:cs typeface="Calibri"/>
              </a:rPr>
              <a:t>ra a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nd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arr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f e</a:t>
            </a:r>
            <a:r>
              <a:rPr sz="3200" spc="-4" dirty="0">
                <a:latin typeface="Calibri"/>
                <a:cs typeface="Calibri"/>
              </a:rPr>
              <a:t>tm</a:t>
            </a:r>
            <a:r>
              <a:rPr sz="3200" spc="0" dirty="0">
                <a:latin typeface="Calibri"/>
                <a:cs typeface="Calibri"/>
              </a:rPr>
              <a:t>ek </a:t>
            </a:r>
            <a:r>
              <a:rPr sz="3200" spc="-4" dirty="0">
                <a:latin typeface="Calibri"/>
                <a:cs typeface="Calibri"/>
              </a:rPr>
              <a:t>is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ndi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ind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dik</a:t>
            </a:r>
            <a:r>
              <a:rPr sz="3200" spc="0" dirty="0">
                <a:latin typeface="Calibri"/>
                <a:cs typeface="Calibri"/>
              </a:rPr>
              <a:t>ey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ünit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eri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nıl</a:t>
            </a:r>
            <a:r>
              <a:rPr sz="3200" spc="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349751" y="1078992"/>
            <a:ext cx="5168275" cy="33268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788500" y="4482551"/>
            <a:ext cx="6801342" cy="929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>
                <a:latin typeface="Calibri"/>
                <a:cs typeface="Calibri"/>
              </a:rPr>
              <a:t>Re</a:t>
            </a:r>
            <a:r>
              <a:rPr sz="4800" b="1" spc="4" baseline="3413" dirty="0">
                <a:latin typeface="Calibri"/>
                <a:cs typeface="Calibri"/>
              </a:rPr>
              <a:t>si</a:t>
            </a:r>
            <a:r>
              <a:rPr sz="4800" b="1" spc="0" baseline="3413" dirty="0">
                <a:latin typeface="Calibri"/>
                <a:cs typeface="Calibri"/>
              </a:rPr>
              <a:t>m </a:t>
            </a:r>
            <a:r>
              <a:rPr sz="4800" b="1" spc="-4" baseline="3413" dirty="0">
                <a:latin typeface="Calibri"/>
                <a:cs typeface="Calibri"/>
              </a:rPr>
              <a:t>1.14</a:t>
            </a:r>
            <a:r>
              <a:rPr sz="4800" b="1" spc="0" baseline="3413" dirty="0">
                <a:latin typeface="Calibri"/>
                <a:cs typeface="Calibri"/>
              </a:rPr>
              <a:t>: </a:t>
            </a:r>
            <a:r>
              <a:rPr sz="4800" b="1" spc="4" baseline="3413" dirty="0">
                <a:latin typeface="Calibri"/>
                <a:cs typeface="Calibri"/>
              </a:rPr>
              <a:t>Y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4" baseline="3413" dirty="0">
                <a:latin typeface="Calibri"/>
                <a:cs typeface="Calibri"/>
              </a:rPr>
              <a:t>t</a:t>
            </a:r>
            <a:r>
              <a:rPr sz="4800" b="1" spc="-4" baseline="3413" dirty="0">
                <a:latin typeface="Calibri"/>
                <a:cs typeface="Calibri"/>
              </a:rPr>
              <a:t>a</a:t>
            </a:r>
            <a:r>
              <a:rPr sz="4800" b="1" spc="0" baseline="3413" dirty="0">
                <a:latin typeface="Calibri"/>
                <a:cs typeface="Calibri"/>
              </a:rPr>
              <a:t>y </a:t>
            </a:r>
            <a:r>
              <a:rPr sz="4800" b="1" spc="-4" baseline="3413" dirty="0">
                <a:latin typeface="Calibri"/>
                <a:cs typeface="Calibri"/>
              </a:rPr>
              <a:t>v</a:t>
            </a:r>
            <a:r>
              <a:rPr sz="4800" b="1" spc="0" baseline="3413" dirty="0">
                <a:latin typeface="Calibri"/>
                <a:cs typeface="Calibri"/>
              </a:rPr>
              <a:t>e </a:t>
            </a:r>
            <a:r>
              <a:rPr sz="4800" b="1" spc="-4" baseline="3413" dirty="0">
                <a:latin typeface="Calibri"/>
                <a:cs typeface="Calibri"/>
              </a:rPr>
              <a:t>d</a:t>
            </a:r>
            <a:r>
              <a:rPr sz="4800" b="1" spc="4" baseline="3413" dirty="0">
                <a:latin typeface="Calibri"/>
                <a:cs typeface="Calibri"/>
              </a:rPr>
              <a:t>i</a:t>
            </a:r>
            <a:r>
              <a:rPr sz="4800" b="1" spc="0" baseline="3413" dirty="0">
                <a:latin typeface="Calibri"/>
                <a:cs typeface="Calibri"/>
              </a:rPr>
              <a:t>k</a:t>
            </a:r>
            <a:r>
              <a:rPr sz="4800" b="1" spc="4" baseline="3413" dirty="0">
                <a:latin typeface="Calibri"/>
                <a:cs typeface="Calibri"/>
              </a:rPr>
              <a:t>e</a:t>
            </a:r>
            <a:r>
              <a:rPr sz="4800" b="1" spc="0" baseline="3413" dirty="0">
                <a:latin typeface="Calibri"/>
                <a:cs typeface="Calibri"/>
              </a:rPr>
              <a:t>y </a:t>
            </a:r>
            <a:r>
              <a:rPr sz="4800" b="1" spc="-4" baseline="3413" dirty="0">
                <a:latin typeface="Calibri"/>
                <a:cs typeface="Calibri"/>
              </a:rPr>
              <a:t>h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4" baseline="3413" dirty="0">
                <a:latin typeface="Calibri"/>
                <a:cs typeface="Calibri"/>
              </a:rPr>
              <a:t>st</a:t>
            </a:r>
            <a:r>
              <a:rPr sz="4800" b="1" spc="0" baseline="3413" dirty="0">
                <a:latin typeface="Calibri"/>
                <a:cs typeface="Calibri"/>
              </a:rPr>
              <a:t>a </a:t>
            </a:r>
            <a:r>
              <a:rPr sz="4800" b="1" spc="-14" baseline="3413" dirty="0">
                <a:latin typeface="Calibri"/>
                <a:cs typeface="Calibri"/>
              </a:rPr>
              <a:t>b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4" baseline="3413" dirty="0">
                <a:latin typeface="Calibri"/>
                <a:cs typeface="Calibri"/>
              </a:rPr>
              <a:t>ş</a:t>
            </a:r>
            <a:r>
              <a:rPr sz="4800" b="1" spc="0" baseline="3413" dirty="0">
                <a:latin typeface="Calibri"/>
                <a:cs typeface="Calibri"/>
              </a:rPr>
              <a:t>ı</a:t>
            </a:r>
            <a:endParaRPr sz="3200" dirty="0">
              <a:latin typeface="Calibri"/>
              <a:cs typeface="Calibri"/>
            </a:endParaRPr>
          </a:p>
          <a:p>
            <a:pPr marL="12700" marR="61036">
              <a:lnSpc>
                <a:spcPct val="101725"/>
              </a:lnSpc>
            </a:pPr>
            <a:r>
              <a:rPr sz="3200" b="1" spc="-4" dirty="0">
                <a:latin typeface="Calibri"/>
                <a:cs typeface="Calibri"/>
              </a:rPr>
              <a:t>ün</a:t>
            </a:r>
            <a:r>
              <a:rPr sz="3200" b="1" spc="4" dirty="0">
                <a:latin typeface="Calibri"/>
                <a:cs typeface="Calibri"/>
              </a:rPr>
              <a:t>it</a:t>
            </a:r>
            <a:r>
              <a:rPr sz="3200" b="1" spc="-4" dirty="0">
                <a:latin typeface="Calibri"/>
                <a:cs typeface="Calibri"/>
              </a:rPr>
              <a:t>es</a:t>
            </a:r>
            <a:r>
              <a:rPr sz="3200" b="1" spc="0" dirty="0">
                <a:latin typeface="Calibri"/>
                <a:cs typeface="Calibri"/>
              </a:rPr>
              <a:t>i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839347" cy="3408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>
                <a:latin typeface="Calibri"/>
                <a:cs typeface="Calibri"/>
              </a:rPr>
              <a:t>Ç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4" baseline="3413" dirty="0">
                <a:latin typeface="Calibri"/>
                <a:cs typeface="Calibri"/>
              </a:rPr>
              <a:t>ğ</a:t>
            </a:r>
            <a:r>
              <a:rPr sz="4800" b="1" spc="0" baseline="3413" dirty="0">
                <a:latin typeface="Calibri"/>
                <a:cs typeface="Calibri"/>
              </a:rPr>
              <a:t>rı</a:t>
            </a:r>
            <a:r>
              <a:rPr sz="4800" b="1" spc="14" baseline="3413" dirty="0">
                <a:latin typeface="Calibri"/>
                <a:cs typeface="Calibri"/>
              </a:rPr>
              <a:t> </a:t>
            </a:r>
            <a:r>
              <a:rPr sz="4800" b="1" spc="-14" baseline="3413" dirty="0">
                <a:latin typeface="Calibri"/>
                <a:cs typeface="Calibri"/>
              </a:rPr>
              <a:t>S</a:t>
            </a:r>
            <a:r>
              <a:rPr sz="4800" b="1" spc="4" baseline="3413" dirty="0">
                <a:latin typeface="Calibri"/>
                <a:cs typeface="Calibri"/>
              </a:rPr>
              <a:t>i</a:t>
            </a:r>
            <a:r>
              <a:rPr sz="4800" b="1" spc="-4" baseline="3413" dirty="0">
                <a:latin typeface="Calibri"/>
                <a:cs typeface="Calibri"/>
              </a:rPr>
              <a:t>ste</a:t>
            </a:r>
            <a:r>
              <a:rPr sz="4800" b="1" spc="0" baseline="3413" dirty="0">
                <a:latin typeface="Calibri"/>
                <a:cs typeface="Calibri"/>
              </a:rPr>
              <a:t>m</a:t>
            </a:r>
            <a:r>
              <a:rPr sz="4800" b="1" spc="4" baseline="3413" dirty="0">
                <a:latin typeface="Calibri"/>
                <a:cs typeface="Calibri"/>
              </a:rPr>
              <a:t>i</a:t>
            </a:r>
            <a:r>
              <a:rPr sz="4800" b="1" spc="0" baseline="3413" dirty="0">
                <a:latin typeface="Calibri"/>
                <a:cs typeface="Calibri"/>
              </a:rPr>
              <a:t>:</a:t>
            </a:r>
            <a:r>
              <a:rPr sz="4800" b="1" spc="14" baseline="3413" dirty="0">
                <a:latin typeface="Calibri"/>
                <a:cs typeface="Calibri"/>
              </a:rPr>
              <a:t> </a:t>
            </a:r>
            <a:r>
              <a:rPr sz="4800" spc="0" baseline="3413" dirty="0">
                <a:latin typeface="Calibri"/>
                <a:cs typeface="Calibri"/>
              </a:rPr>
              <a:t>T</a:t>
            </a:r>
            <a:r>
              <a:rPr sz="4800" spc="-4" baseline="3413" dirty="0">
                <a:latin typeface="Calibri"/>
                <a:cs typeface="Calibri"/>
              </a:rPr>
              <a:t>ü</a:t>
            </a:r>
            <a:r>
              <a:rPr sz="4800" spc="0" baseline="3413" dirty="0">
                <a:latin typeface="Calibri"/>
                <a:cs typeface="Calibri"/>
              </a:rPr>
              <a:t>m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9" baseline="3413" dirty="0">
                <a:latin typeface="Calibri"/>
                <a:cs typeface="Calibri"/>
              </a:rPr>
              <a:t> </a:t>
            </a:r>
            <a:r>
              <a:rPr sz="4800" spc="0" baseline="3413" dirty="0">
                <a:latin typeface="Calibri"/>
                <a:cs typeface="Calibri"/>
              </a:rPr>
              <a:t>o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ar</a:t>
            </a:r>
            <a:r>
              <a:rPr sz="4800" spc="-4" baseline="3413" dirty="0">
                <a:latin typeface="Calibri"/>
                <a:cs typeface="Calibri"/>
              </a:rPr>
              <a:t>ınd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9" baseline="3413" dirty="0">
                <a:latin typeface="Calibri"/>
                <a:cs typeface="Calibri"/>
              </a:rPr>
              <a:t> </a:t>
            </a:r>
            <a:r>
              <a:rPr sz="4800" spc="0" baseline="3413" dirty="0">
                <a:latin typeface="Calibri"/>
                <a:cs typeface="Calibri"/>
              </a:rPr>
              <a:t>ça</a:t>
            </a:r>
            <a:r>
              <a:rPr sz="4800" spc="-4" baseline="3413" dirty="0">
                <a:latin typeface="Calibri"/>
                <a:cs typeface="Calibri"/>
              </a:rPr>
              <a:t>lışı</a:t>
            </a:r>
            <a:r>
              <a:rPr sz="4800" spc="0" baseline="3413" dirty="0">
                <a:latin typeface="Calibri"/>
                <a:cs typeface="Calibri"/>
              </a:rPr>
              <a:t>r</a:t>
            </a:r>
            <a:endParaRPr sz="3200" dirty="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du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umd</a:t>
            </a:r>
            <a:r>
              <a:rPr sz="4800" spc="0" baseline="1706" dirty="0">
                <a:latin typeface="Calibri"/>
                <a:cs typeface="Calibri"/>
              </a:rPr>
              <a:t>a ya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ak </a:t>
            </a:r>
            <a:r>
              <a:rPr sz="4800" spc="-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ş</a:t>
            </a:r>
            <a:r>
              <a:rPr sz="4800" spc="0" baseline="1706" dirty="0">
                <a:latin typeface="Calibri"/>
                <a:cs typeface="Calibri"/>
              </a:rPr>
              <a:t>ı </a:t>
            </a:r>
            <a:r>
              <a:rPr sz="4800" spc="-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ntıl</a:t>
            </a:r>
            <a:r>
              <a:rPr sz="4800" spc="0" baseline="1706" dirty="0">
                <a:latin typeface="Calibri"/>
                <a:cs typeface="Calibri"/>
              </a:rPr>
              <a:t>ı</a:t>
            </a:r>
            <a:r>
              <a:rPr sz="4800" spc="9" baseline="1706" dirty="0">
                <a:latin typeface="Calibri"/>
                <a:cs typeface="Calibri"/>
              </a:rPr>
              <a:t> </a:t>
            </a:r>
            <a:r>
              <a:rPr sz="4800" spc="0" baseline="1706" dirty="0">
                <a:latin typeface="Calibri"/>
                <a:cs typeface="Calibri"/>
              </a:rPr>
              <a:t>ça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0" baseline="1706" dirty="0">
                <a:latin typeface="Calibri"/>
                <a:cs typeface="Calibri"/>
              </a:rPr>
              <a:t>rı </a:t>
            </a:r>
            <a:r>
              <a:rPr sz="4800" spc="4" baseline="1706" dirty="0">
                <a:latin typeface="Calibri"/>
                <a:cs typeface="Calibri"/>
              </a:rPr>
              <a:t>s</a:t>
            </a:r>
            <a:r>
              <a:rPr sz="4800" spc="-4" baseline="1706" dirty="0">
                <a:latin typeface="Calibri"/>
                <a:cs typeface="Calibri"/>
              </a:rPr>
              <a:t>ist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i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bulunm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-4" dirty="0">
                <a:latin typeface="Calibri"/>
                <a:cs typeface="Calibri"/>
              </a:rPr>
              <a:t>Ç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rı </a:t>
            </a:r>
            <a:r>
              <a:rPr sz="3200" spc="-4" dirty="0">
                <a:latin typeface="Calibri"/>
                <a:cs typeface="Calibri"/>
              </a:rPr>
              <a:t>si</a:t>
            </a:r>
            <a:r>
              <a:rPr sz="3200" spc="4" dirty="0">
                <a:latin typeface="Calibri"/>
                <a:cs typeface="Calibri"/>
              </a:rPr>
              <a:t>s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-4" dirty="0">
                <a:latin typeface="Calibri"/>
                <a:cs typeface="Calibri"/>
              </a:rPr>
              <a:t>ni</a:t>
            </a:r>
            <a:r>
              <a:rPr sz="3200" spc="0" dirty="0">
                <a:latin typeface="Calibri"/>
                <a:cs typeface="Calibri"/>
              </a:rPr>
              <a:t>n ça</a:t>
            </a:r>
            <a:r>
              <a:rPr sz="3200" spc="-4" dirty="0">
                <a:latin typeface="Calibri"/>
                <a:cs typeface="Calibri"/>
              </a:rPr>
              <a:t>lış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p ça</a:t>
            </a:r>
            <a:r>
              <a:rPr sz="3200" spc="-4" dirty="0">
                <a:latin typeface="Calibri"/>
                <a:cs typeface="Calibri"/>
              </a:rPr>
              <a:t>lışm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dı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ı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sü</a:t>
            </a:r>
            <a:r>
              <a:rPr sz="3200" spc="0" dirty="0">
                <a:latin typeface="Calibri"/>
                <a:cs typeface="Calibri"/>
              </a:rPr>
              <a:t>re</a:t>
            </a:r>
            <a:r>
              <a:rPr sz="3200" spc="-4" dirty="0">
                <a:latin typeface="Calibri"/>
                <a:cs typeface="Calibri"/>
              </a:rPr>
              <a:t>kl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nt</a:t>
            </a:r>
            <a:r>
              <a:rPr sz="3200" spc="0" dirty="0">
                <a:latin typeface="Calibri"/>
                <a:cs typeface="Calibri"/>
              </a:rPr>
              <a:t>rol e</a:t>
            </a:r>
            <a:r>
              <a:rPr sz="3200" spc="-4" dirty="0">
                <a:latin typeface="Calibri"/>
                <a:cs typeface="Calibri"/>
              </a:rPr>
              <a:t>dilm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lid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1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re</a:t>
            </a:r>
            <a:r>
              <a:rPr sz="3200" spc="-4" dirty="0">
                <a:latin typeface="Calibri"/>
                <a:cs typeface="Calibri"/>
              </a:rPr>
              <a:t>f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in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kul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nım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bil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ilm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</a:t>
            </a:r>
            <a:r>
              <a:rPr sz="3200" spc="0" dirty="0">
                <a:latin typeface="Calibri"/>
                <a:cs typeface="Calibri"/>
              </a:rPr>
              <a:t>, ac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l </a:t>
            </a:r>
            <a:r>
              <a:rPr sz="3200" spc="-4" dirty="0">
                <a:latin typeface="Calibri"/>
                <a:cs typeface="Calibri"/>
              </a:rPr>
              <a:t>du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4" dirty="0">
                <a:latin typeface="Calibri"/>
                <a:cs typeface="Calibri"/>
              </a:rPr>
              <a:t>u</a:t>
            </a:r>
            <a:r>
              <a:rPr sz="3200" spc="-4" dirty="0">
                <a:latin typeface="Calibri"/>
                <a:cs typeface="Calibri"/>
              </a:rPr>
              <a:t>ml</a:t>
            </a:r>
            <a:r>
              <a:rPr sz="3200" spc="0" dirty="0">
                <a:latin typeface="Calibri"/>
                <a:cs typeface="Calibri"/>
              </a:rPr>
              <a:t>ar </a:t>
            </a:r>
            <a:r>
              <a:rPr sz="3200" spc="-4" dirty="0">
                <a:latin typeface="Calibri"/>
                <a:cs typeface="Calibri"/>
              </a:rPr>
              <a:t>dış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nd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arı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ere</a:t>
            </a:r>
            <a:r>
              <a:rPr sz="3200" spc="-4" dirty="0">
                <a:latin typeface="Calibri"/>
                <a:cs typeface="Calibri"/>
              </a:rPr>
              <a:t>kti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tı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tı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249423" y="1078992"/>
            <a:ext cx="7044316" cy="2898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2238080" y="4045163"/>
            <a:ext cx="427579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>
                <a:latin typeface="Calibri"/>
                <a:cs typeface="Calibri"/>
              </a:rPr>
              <a:t>Re</a:t>
            </a:r>
            <a:r>
              <a:rPr sz="4800" b="1" spc="4" baseline="3413" dirty="0">
                <a:latin typeface="Calibri"/>
                <a:cs typeface="Calibri"/>
              </a:rPr>
              <a:t>si</a:t>
            </a:r>
            <a:r>
              <a:rPr sz="4800" b="1" spc="0" baseline="3413" dirty="0">
                <a:latin typeface="Calibri"/>
                <a:cs typeface="Calibri"/>
              </a:rPr>
              <a:t>m </a:t>
            </a:r>
            <a:r>
              <a:rPr sz="4800" b="1" spc="-4" baseline="3413" dirty="0">
                <a:latin typeface="Calibri"/>
                <a:cs typeface="Calibri"/>
              </a:rPr>
              <a:t>1.15</a:t>
            </a:r>
            <a:r>
              <a:rPr sz="4800" b="1" spc="0" baseline="3413" dirty="0">
                <a:latin typeface="Calibri"/>
                <a:cs typeface="Calibri"/>
              </a:rPr>
              <a:t>: </a:t>
            </a:r>
            <a:r>
              <a:rPr sz="4800" b="1" spc="-4" baseline="3413" dirty="0">
                <a:latin typeface="Calibri"/>
                <a:cs typeface="Calibri"/>
              </a:rPr>
              <a:t>Ç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4" baseline="3413" dirty="0">
                <a:latin typeface="Calibri"/>
                <a:cs typeface="Calibri"/>
              </a:rPr>
              <a:t>ğ</a:t>
            </a:r>
            <a:r>
              <a:rPr sz="4800" b="1" spc="0" baseline="3413" dirty="0">
                <a:latin typeface="Calibri"/>
                <a:cs typeface="Calibri"/>
              </a:rPr>
              <a:t>rı</a:t>
            </a:r>
            <a:r>
              <a:rPr sz="4800" b="1" spc="-9" baseline="3413" dirty="0">
                <a:latin typeface="Calibri"/>
                <a:cs typeface="Calibri"/>
              </a:rPr>
              <a:t> </a:t>
            </a:r>
            <a:r>
              <a:rPr sz="4800" b="1" spc="4" baseline="3413" dirty="0">
                <a:latin typeface="Calibri"/>
                <a:cs typeface="Calibri"/>
              </a:rPr>
              <a:t>si</a:t>
            </a:r>
            <a:r>
              <a:rPr sz="4800" b="1" spc="-4" baseline="3413" dirty="0">
                <a:latin typeface="Calibri"/>
                <a:cs typeface="Calibri"/>
              </a:rPr>
              <a:t>s</a:t>
            </a:r>
            <a:r>
              <a:rPr sz="4800" b="1" spc="4" baseline="3413" dirty="0">
                <a:latin typeface="Calibri"/>
                <a:cs typeface="Calibri"/>
              </a:rPr>
              <a:t>t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0" baseline="3413" dirty="0">
                <a:latin typeface="Calibri"/>
                <a:cs typeface="Calibri"/>
              </a:rPr>
              <a:t>mi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398769" cy="3408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Ç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4" baseline="3413" dirty="0">
                <a:latin typeface="Calibri"/>
                <a:cs typeface="Calibri"/>
              </a:rPr>
              <a:t>ğ</a:t>
            </a:r>
            <a:r>
              <a:rPr sz="4800" spc="0" baseline="3413" dirty="0">
                <a:latin typeface="Calibri"/>
                <a:cs typeface="Calibri"/>
              </a:rPr>
              <a:t>rı </a:t>
            </a:r>
            <a:r>
              <a:rPr sz="4800" spc="-4" baseline="3413" dirty="0">
                <a:latin typeface="Calibri"/>
                <a:cs typeface="Calibri"/>
              </a:rPr>
              <a:t>sis</a:t>
            </a:r>
            <a:r>
              <a:rPr sz="4800" spc="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mini</a:t>
            </a:r>
            <a:r>
              <a:rPr sz="4800" spc="0" baseline="3413" dirty="0">
                <a:latin typeface="Calibri"/>
                <a:cs typeface="Calibri"/>
              </a:rPr>
              <a:t>n ça</a:t>
            </a:r>
            <a:r>
              <a:rPr sz="4800" spc="-4" baseline="3413" dirty="0">
                <a:latin typeface="Calibri"/>
                <a:cs typeface="Calibri"/>
              </a:rPr>
              <a:t>lışm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4" baseline="3413" dirty="0">
                <a:latin typeface="Calibri"/>
                <a:cs typeface="Calibri"/>
              </a:rPr>
              <a:t> </a:t>
            </a:r>
            <a:r>
              <a:rPr sz="4800" spc="-4" baseline="3413" dirty="0">
                <a:latin typeface="Calibri"/>
                <a:cs typeface="Calibri"/>
              </a:rPr>
              <a:t>p</a:t>
            </a:r>
            <a:r>
              <a:rPr sz="4800" spc="9" baseline="3413" dirty="0">
                <a:latin typeface="Calibri"/>
                <a:cs typeface="Calibri"/>
              </a:rPr>
              <a:t>r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nsib</a:t>
            </a:r>
            <a:r>
              <a:rPr sz="4800" spc="0" baseline="3413" dirty="0">
                <a:latin typeface="Calibri"/>
                <a:cs typeface="Calibri"/>
              </a:rPr>
              <a:t>i </a:t>
            </a:r>
            <a:r>
              <a:rPr sz="4800" spc="-4" baseline="3413" dirty="0">
                <a:latin typeface="Calibri"/>
                <a:cs typeface="Calibri"/>
              </a:rPr>
              <a:t>ş</a:t>
            </a:r>
            <a:r>
              <a:rPr sz="4800" spc="14" baseline="3413" dirty="0">
                <a:latin typeface="Calibri"/>
                <a:cs typeface="Calibri"/>
              </a:rPr>
              <a:t>ö</a:t>
            </a:r>
            <a:r>
              <a:rPr sz="4800" spc="0" baseline="3413" dirty="0">
                <a:latin typeface="Calibri"/>
                <a:cs typeface="Calibri"/>
              </a:rPr>
              <a:t>y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di</a:t>
            </a:r>
            <a:r>
              <a:rPr sz="4800" spc="0" baseline="3413" dirty="0">
                <a:latin typeface="Calibri"/>
                <a:cs typeface="Calibri"/>
              </a:rPr>
              <a:t>r:</a:t>
            </a:r>
            <a:endParaRPr sz="3200" dirty="0">
              <a:latin typeface="Calibri"/>
              <a:cs typeface="Calibri"/>
            </a:endParaRPr>
          </a:p>
          <a:p>
            <a:pPr marL="12700" marR="61036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st</a:t>
            </a:r>
            <a:r>
              <a:rPr sz="4800" spc="0" baseline="1706" dirty="0">
                <a:latin typeface="Calibri"/>
                <a:cs typeface="Calibri"/>
              </a:rPr>
              <a:t>a, el 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tind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i</a:t>
            </a:r>
            <a:r>
              <a:rPr sz="4800" spc="19" baseline="1706" dirty="0">
                <a:latin typeface="Calibri"/>
                <a:cs typeface="Calibri"/>
              </a:rPr>
              <a:t> </a:t>
            </a: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mşi</a:t>
            </a:r>
            <a:r>
              <a:rPr sz="4800" spc="0" baseline="1706" dirty="0">
                <a:latin typeface="Calibri"/>
                <a:cs typeface="Calibri"/>
              </a:rPr>
              <a:t>re</a:t>
            </a:r>
            <a:r>
              <a:rPr sz="4800" spc="19" baseline="1706" dirty="0">
                <a:latin typeface="Calibri"/>
                <a:cs typeface="Calibri"/>
              </a:rPr>
              <a:t> </a:t>
            </a:r>
            <a:r>
              <a:rPr sz="4800" spc="0" baseline="1706" dirty="0">
                <a:latin typeface="Calibri"/>
                <a:cs typeface="Calibri"/>
              </a:rPr>
              <a:t>ça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0" baseline="1706" dirty="0">
                <a:latin typeface="Calibri"/>
                <a:cs typeface="Calibri"/>
              </a:rPr>
              <a:t>rı </a:t>
            </a:r>
            <a:r>
              <a:rPr sz="4800" spc="-4" baseline="1706" dirty="0">
                <a:latin typeface="Calibri"/>
                <a:cs typeface="Calibri"/>
              </a:rPr>
              <a:t>düğm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sin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endParaRPr sz="3200" dirty="0">
              <a:latin typeface="Calibri"/>
              <a:cs typeface="Calibri"/>
            </a:endParaRPr>
          </a:p>
          <a:p>
            <a:pPr marL="12700" marR="70194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stı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ın</a:t>
            </a:r>
            <a:r>
              <a:rPr sz="3200" spc="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a,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mşi</a:t>
            </a:r>
            <a:r>
              <a:rPr sz="3200" spc="0" dirty="0">
                <a:latin typeface="Calibri"/>
                <a:cs typeface="Calibri"/>
              </a:rPr>
              <a:t>re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sund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mşi</a:t>
            </a:r>
            <a:r>
              <a:rPr sz="3200" spc="0" dirty="0">
                <a:latin typeface="Calibri"/>
                <a:cs typeface="Calibri"/>
              </a:rPr>
              <a:t>re ça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rı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ö</a:t>
            </a:r>
            <a:r>
              <a:rPr sz="3200" spc="-14" dirty="0">
                <a:latin typeface="Calibri"/>
                <a:cs typeface="Calibri"/>
              </a:rPr>
              <a:t>s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-9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üz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-4" dirty="0">
                <a:latin typeface="Calibri"/>
                <a:cs typeface="Calibri"/>
              </a:rPr>
              <a:t>nd</a:t>
            </a:r>
            <a:r>
              <a:rPr sz="3200" spc="0" dirty="0">
                <a:latin typeface="Calibri"/>
                <a:cs typeface="Calibri"/>
              </a:rPr>
              <a:t>e;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ya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ak </a:t>
            </a:r>
            <a:r>
              <a:rPr sz="3200" spc="-4" dirty="0">
                <a:latin typeface="Calibri"/>
                <a:cs typeface="Calibri"/>
              </a:rPr>
              <a:t>num</a:t>
            </a:r>
            <a:r>
              <a:rPr sz="3200" spc="0" dirty="0">
                <a:latin typeface="Calibri"/>
                <a:cs typeface="Calibri"/>
              </a:rPr>
              <a:t>ara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f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aş e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sl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zd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bulunu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-4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ı 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pıs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üstünd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ik</a:t>
            </a:r>
            <a:r>
              <a:rPr sz="3200" spc="0" dirty="0">
                <a:latin typeface="Calibri"/>
                <a:cs typeface="Calibri"/>
              </a:rPr>
              <a:t>az 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fl</a:t>
            </a:r>
            <a:r>
              <a:rPr sz="3200" spc="0" dirty="0">
                <a:latin typeface="Calibri"/>
                <a:cs typeface="Calibri"/>
              </a:rPr>
              <a:t>aş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705357" cy="39039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mşi</a:t>
            </a:r>
            <a:r>
              <a:rPr sz="4800" spc="0" baseline="3413" dirty="0">
                <a:latin typeface="Calibri"/>
                <a:cs typeface="Calibri"/>
              </a:rPr>
              <a:t>re,</a:t>
            </a:r>
            <a:r>
              <a:rPr sz="4800" spc="14" baseline="3413" dirty="0">
                <a:latin typeface="Calibri"/>
                <a:cs typeface="Calibri"/>
              </a:rPr>
              <a:t>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 o</a:t>
            </a:r>
            <a:r>
              <a:rPr sz="4800" spc="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sın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9" baseline="3413" dirty="0">
                <a:latin typeface="Calibri"/>
                <a:cs typeface="Calibri"/>
              </a:rPr>
              <a:t> </a:t>
            </a:r>
            <a:r>
              <a:rPr sz="4800" spc="4" baseline="3413" dirty="0">
                <a:latin typeface="Calibri"/>
                <a:cs typeface="Calibri"/>
              </a:rPr>
              <a:t>g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li</a:t>
            </a:r>
            <a:r>
              <a:rPr sz="4800" spc="0" baseline="3413" dirty="0">
                <a:latin typeface="Calibri"/>
                <a:cs typeface="Calibri"/>
              </a:rPr>
              <a:t>p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4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 </a:t>
            </a:r>
            <a:r>
              <a:rPr sz="4800" spc="14" baseline="3413" dirty="0">
                <a:latin typeface="Calibri"/>
                <a:cs typeface="Calibri"/>
              </a:rPr>
              <a:t>y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ak</a:t>
            </a:r>
            <a:endParaRPr sz="3200" dirty="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ş</a:t>
            </a:r>
            <a:r>
              <a:rPr sz="4800" spc="0" baseline="1706" dirty="0">
                <a:latin typeface="Calibri"/>
                <a:cs typeface="Calibri"/>
              </a:rPr>
              <a:t>ı </a:t>
            </a:r>
            <a:r>
              <a:rPr sz="4800" spc="-4" baseline="1706" dirty="0">
                <a:latin typeface="Calibri"/>
                <a:cs typeface="Calibri"/>
              </a:rPr>
              <a:t>üni</a:t>
            </a:r>
            <a:r>
              <a:rPr sz="4800" spc="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0" baseline="1706" dirty="0">
                <a:latin typeface="Calibri"/>
                <a:cs typeface="Calibri"/>
              </a:rPr>
              <a:t>i </a:t>
            </a:r>
            <a:r>
              <a:rPr sz="4800" spc="-4" baseline="1706" dirty="0">
                <a:latin typeface="Calibri"/>
                <a:cs typeface="Calibri"/>
              </a:rPr>
              <a:t>üz</a:t>
            </a:r>
            <a:r>
              <a:rPr sz="4800" spc="0" baseline="1706" dirty="0">
                <a:latin typeface="Calibri"/>
                <a:cs typeface="Calibri"/>
              </a:rPr>
              <a:t>er</a:t>
            </a:r>
            <a:r>
              <a:rPr sz="4800" spc="4" baseline="1706" dirty="0">
                <a:latin typeface="Calibri"/>
                <a:cs typeface="Calibri"/>
              </a:rPr>
              <a:t>i</a:t>
            </a:r>
            <a:r>
              <a:rPr sz="4800" spc="-4" baseline="1706" dirty="0">
                <a:latin typeface="Calibri"/>
                <a:cs typeface="Calibri"/>
              </a:rPr>
              <a:t>nd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i </a:t>
            </a:r>
            <a:r>
              <a:rPr sz="4800" spc="-4" baseline="1706" dirty="0">
                <a:latin typeface="Calibri"/>
                <a:cs typeface="Calibri"/>
              </a:rPr>
              <a:t>ış</a:t>
            </a:r>
            <a:r>
              <a:rPr sz="4800" spc="4" baseline="1706" dirty="0">
                <a:latin typeface="Calibri"/>
                <a:cs typeface="Calibri"/>
              </a:rPr>
              <a:t>ık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ı </a:t>
            </a: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mşi</a:t>
            </a:r>
            <a:r>
              <a:rPr sz="4800" spc="9" baseline="1706" dirty="0">
                <a:latin typeface="Calibri"/>
                <a:cs typeface="Calibri"/>
              </a:rPr>
              <a:t>r</a:t>
            </a:r>
            <a:r>
              <a:rPr sz="4800" spc="0" baseline="1706" dirty="0">
                <a:latin typeface="Calibri"/>
                <a:cs typeface="Calibri"/>
              </a:rPr>
              <a:t>e </a:t>
            </a:r>
            <a:r>
              <a:rPr sz="4800" spc="-4" baseline="1706" dirty="0">
                <a:latin typeface="Calibri"/>
                <a:cs typeface="Calibri"/>
              </a:rPr>
              <a:t>ipt</a:t>
            </a:r>
            <a:r>
              <a:rPr sz="4800" spc="0" baseline="1706" dirty="0">
                <a:latin typeface="Calibri"/>
                <a:cs typeface="Calibri"/>
              </a:rPr>
              <a:t>al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but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nu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stı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ınd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üst</a:t>
            </a:r>
            <a:r>
              <a:rPr sz="3200" spc="0" dirty="0">
                <a:latin typeface="Calibri"/>
                <a:cs typeface="Calibri"/>
              </a:rPr>
              <a:t>ü 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şı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sü</a:t>
            </a:r>
            <a:r>
              <a:rPr sz="3200" spc="0" dirty="0">
                <a:latin typeface="Calibri"/>
                <a:cs typeface="Calibri"/>
              </a:rPr>
              <a:t>re</a:t>
            </a:r>
            <a:r>
              <a:rPr sz="3200" spc="-4" dirty="0">
                <a:latin typeface="Calibri"/>
                <a:cs typeface="Calibri"/>
              </a:rPr>
              <a:t>kl</a:t>
            </a:r>
            <a:r>
              <a:rPr sz="3200" spc="0" dirty="0">
                <a:latin typeface="Calibri"/>
                <a:cs typeface="Calibri"/>
              </a:rPr>
              <a:t>i ya</a:t>
            </a:r>
            <a:r>
              <a:rPr sz="3200" spc="-4" dirty="0">
                <a:latin typeface="Calibri"/>
                <a:cs typeface="Calibri"/>
              </a:rPr>
              <a:t>nm</a:t>
            </a:r>
            <a:r>
              <a:rPr sz="3200" spc="0" dirty="0">
                <a:latin typeface="Calibri"/>
                <a:cs typeface="Calibri"/>
              </a:rPr>
              <a:t>aya</a:t>
            </a:r>
            <a:r>
              <a:rPr sz="3200" spc="-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şl</a:t>
            </a:r>
            <a:r>
              <a:rPr sz="3200" spc="0" dirty="0">
                <a:latin typeface="Calibri"/>
                <a:cs typeface="Calibri"/>
              </a:rPr>
              <a:t>ar,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mşi</a:t>
            </a:r>
            <a:r>
              <a:rPr sz="3200" spc="0" dirty="0">
                <a:latin typeface="Calibri"/>
                <a:cs typeface="Calibri"/>
              </a:rPr>
              <a:t>re ça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rı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ö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1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üz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ind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fl</a:t>
            </a:r>
            <a:r>
              <a:rPr sz="3200" spc="0" dirty="0">
                <a:latin typeface="Calibri"/>
                <a:cs typeface="Calibri"/>
              </a:rPr>
              <a:t>aş e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en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num</a:t>
            </a:r>
            <a:r>
              <a:rPr sz="3200" spc="0" dirty="0">
                <a:latin typeface="Calibri"/>
                <a:cs typeface="Calibri"/>
              </a:rPr>
              <a:t>ara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is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ö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er. </a:t>
            </a:r>
            <a:r>
              <a:rPr sz="3200" spc="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üst</a:t>
            </a:r>
            <a:r>
              <a:rPr sz="3200" spc="4" dirty="0">
                <a:latin typeface="Calibri"/>
                <a:cs typeface="Calibri"/>
              </a:rPr>
              <a:t>ü</a:t>
            </a:r>
            <a:r>
              <a:rPr sz="3200" spc="-4" dirty="0">
                <a:latin typeface="Calibri"/>
                <a:cs typeface="Calibri"/>
              </a:rPr>
              <a:t>nd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ışı</a:t>
            </a:r>
            <a:r>
              <a:rPr sz="3200" spc="1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sü</a:t>
            </a:r>
            <a:r>
              <a:rPr sz="3200" spc="0" dirty="0">
                <a:latin typeface="Calibri"/>
                <a:cs typeface="Calibri"/>
              </a:rPr>
              <a:t>re</a:t>
            </a:r>
            <a:r>
              <a:rPr sz="3200" spc="-4" dirty="0">
                <a:latin typeface="Calibri"/>
                <a:cs typeface="Calibri"/>
              </a:rPr>
              <a:t>kl</a:t>
            </a:r>
            <a:r>
              <a:rPr sz="3200" spc="0" dirty="0">
                <a:latin typeface="Calibri"/>
                <a:cs typeface="Calibri"/>
              </a:rPr>
              <a:t>i ya</a:t>
            </a:r>
            <a:r>
              <a:rPr sz="3200" spc="-4" dirty="0">
                <a:latin typeface="Calibri"/>
                <a:cs typeface="Calibri"/>
              </a:rPr>
              <a:t>nm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9" dirty="0">
                <a:latin typeface="Calibri"/>
                <a:cs typeface="Calibri"/>
              </a:rPr>
              <a:t>y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mşi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ni</a:t>
            </a:r>
            <a:r>
              <a:rPr sz="3200" spc="0" dirty="0">
                <a:latin typeface="Calibri"/>
                <a:cs typeface="Calibri"/>
              </a:rPr>
              <a:t>n o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s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29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sınd</a:t>
            </a:r>
            <a:r>
              <a:rPr sz="3200" spc="0" dirty="0">
                <a:latin typeface="Calibri"/>
                <a:cs typeface="Calibri"/>
              </a:rPr>
              <a:t>a o</a:t>
            </a:r>
            <a:r>
              <a:rPr sz="3200" spc="-4" dirty="0">
                <a:latin typeface="Calibri"/>
                <a:cs typeface="Calibri"/>
              </a:rPr>
              <a:t>ldu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un</a:t>
            </a:r>
            <a:r>
              <a:rPr sz="3200" spc="0" dirty="0">
                <a:latin typeface="Calibri"/>
                <a:cs typeface="Calibri"/>
              </a:rPr>
              <a:t>u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ö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741706" cy="3408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036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mşi</a:t>
            </a:r>
            <a:r>
              <a:rPr sz="4800" spc="0" baseline="3413" dirty="0">
                <a:latin typeface="Calibri"/>
                <a:cs typeface="Calibri"/>
              </a:rPr>
              <a:t>re, o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k</a:t>
            </a:r>
            <a:r>
              <a:rPr sz="4800" spc="0" baseline="3413" dirty="0">
                <a:latin typeface="Calibri"/>
                <a:cs typeface="Calibri"/>
              </a:rPr>
              <a:t>i </a:t>
            </a:r>
            <a:r>
              <a:rPr sz="4800" spc="-4" baseline="3413" dirty="0">
                <a:latin typeface="Calibri"/>
                <a:cs typeface="Calibri"/>
              </a:rPr>
              <a:t>iş</a:t>
            </a:r>
            <a:r>
              <a:rPr sz="4800" spc="0" baseline="3413" dirty="0">
                <a:latin typeface="Calibri"/>
                <a:cs typeface="Calibri"/>
              </a:rPr>
              <a:t>i </a:t>
            </a:r>
            <a:r>
              <a:rPr sz="4800" spc="-4" baseline="3413" dirty="0">
                <a:latin typeface="Calibri"/>
                <a:cs typeface="Calibri"/>
              </a:rPr>
              <a:t>b</a:t>
            </a:r>
            <a:r>
              <a:rPr sz="4800" spc="4" baseline="3413" dirty="0">
                <a:latin typeface="Calibri"/>
                <a:cs typeface="Calibri"/>
              </a:rPr>
              <a:t>i</a:t>
            </a:r>
            <a:r>
              <a:rPr sz="4800" spc="-4" baseline="3413" dirty="0">
                <a:latin typeface="Calibri"/>
                <a:cs typeface="Calibri"/>
              </a:rPr>
              <a:t>tin</a:t>
            </a:r>
            <a:r>
              <a:rPr sz="4800" spc="14" baseline="3413" dirty="0">
                <a:latin typeface="Calibri"/>
                <a:cs typeface="Calibri"/>
              </a:rPr>
              <a:t>c</a:t>
            </a:r>
            <a:r>
              <a:rPr sz="4800" spc="0" baseline="3413" dirty="0">
                <a:latin typeface="Calibri"/>
                <a:cs typeface="Calibri"/>
              </a:rPr>
              <a:t>e </a:t>
            </a:r>
            <a:r>
              <a:rPr sz="4800" spc="-4" baseline="3413" dirty="0">
                <a:latin typeface="Calibri"/>
                <a:cs typeface="Calibri"/>
              </a:rPr>
              <a:t>k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p</a:t>
            </a:r>
            <a:r>
              <a:rPr sz="4800" spc="0" baseline="3413" dirty="0">
                <a:latin typeface="Calibri"/>
                <a:cs typeface="Calibri"/>
              </a:rPr>
              <a:t>ı ç</a:t>
            </a:r>
            <a:r>
              <a:rPr sz="4800" spc="-4" baseline="3413" dirty="0">
                <a:latin typeface="Calibri"/>
                <a:cs typeface="Calibri"/>
              </a:rPr>
              <a:t>ı</a:t>
            </a:r>
            <a:r>
              <a:rPr sz="4800" spc="4" baseline="3413" dirty="0">
                <a:latin typeface="Calibri"/>
                <a:cs typeface="Calibri"/>
              </a:rPr>
              <a:t>k</a:t>
            </a:r>
            <a:r>
              <a:rPr sz="4800" spc="-4" baseline="3413" dirty="0">
                <a:latin typeface="Calibri"/>
                <a:cs typeface="Calibri"/>
              </a:rPr>
              <a:t>ışınd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k</a:t>
            </a:r>
            <a:r>
              <a:rPr sz="4800" spc="0" baseline="3413" dirty="0">
                <a:latin typeface="Calibri"/>
                <a:cs typeface="Calibri"/>
              </a:rPr>
              <a:t>i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ipt</a:t>
            </a:r>
            <a:r>
              <a:rPr sz="4800" spc="0" baseline="1706" dirty="0">
                <a:latin typeface="Calibri"/>
                <a:cs typeface="Calibri"/>
              </a:rPr>
              <a:t>al a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ht</a:t>
            </a:r>
            <a:r>
              <a:rPr sz="4800" spc="0" baseline="1706" dirty="0">
                <a:latin typeface="Calibri"/>
                <a:cs typeface="Calibri"/>
              </a:rPr>
              <a:t>ar</a:t>
            </a:r>
            <a:r>
              <a:rPr sz="4800" spc="-4" baseline="1706" dirty="0">
                <a:latin typeface="Calibri"/>
                <a:cs typeface="Calibri"/>
              </a:rPr>
              <a:t>ın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stı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-4" baseline="1706" dirty="0">
                <a:latin typeface="Calibri"/>
                <a:cs typeface="Calibri"/>
              </a:rPr>
              <a:t>ınd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st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nı</a:t>
            </a:r>
            <a:r>
              <a:rPr sz="4800" spc="0" baseline="1706" dirty="0">
                <a:latin typeface="Calibri"/>
                <a:cs typeface="Calibri"/>
              </a:rPr>
              <a:t>n o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pıs</a:t>
            </a:r>
            <a:r>
              <a:rPr sz="4800" spc="0" baseline="1706" dirty="0">
                <a:latin typeface="Calibri"/>
                <a:cs typeface="Calibri"/>
              </a:rPr>
              <a:t>ı</a:t>
            </a:r>
            <a:endParaRPr sz="3200" dirty="0">
              <a:latin typeface="Calibri"/>
              <a:cs typeface="Calibri"/>
            </a:endParaRPr>
          </a:p>
          <a:p>
            <a:pPr marL="12700" marR="317104">
              <a:lnSpc>
                <a:spcPct val="101521"/>
              </a:lnSpc>
            </a:pPr>
            <a:r>
              <a:rPr sz="3200" spc="-4" dirty="0">
                <a:latin typeface="Calibri"/>
                <a:cs typeface="Calibri"/>
              </a:rPr>
              <a:t>üstünd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ik</a:t>
            </a:r>
            <a:r>
              <a:rPr sz="3200" spc="0" dirty="0">
                <a:latin typeface="Calibri"/>
                <a:cs typeface="Calibri"/>
              </a:rPr>
              <a:t>az 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ışı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ö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er.</a:t>
            </a:r>
            <a:r>
              <a:rPr sz="3200" spc="2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Ör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 re</a:t>
            </a:r>
            <a:r>
              <a:rPr sz="3200" spc="-4" dirty="0">
                <a:latin typeface="Calibri"/>
                <a:cs typeface="Calibri"/>
              </a:rPr>
              <a:t>si</a:t>
            </a:r>
            <a:r>
              <a:rPr sz="3200" spc="0" dirty="0">
                <a:latin typeface="Calibri"/>
                <a:cs typeface="Calibri"/>
              </a:rPr>
              <a:t>m </a:t>
            </a:r>
            <a:r>
              <a:rPr sz="3200" spc="-4" dirty="0">
                <a:latin typeface="Calibri"/>
                <a:cs typeface="Calibri"/>
              </a:rPr>
              <a:t>1.</a:t>
            </a:r>
            <a:r>
              <a:rPr sz="3200" spc="4" dirty="0">
                <a:latin typeface="Calibri"/>
                <a:cs typeface="Calibri"/>
              </a:rPr>
              <a:t>1</a:t>
            </a:r>
            <a:r>
              <a:rPr sz="3200" spc="0" dirty="0">
                <a:latin typeface="Calibri"/>
                <a:cs typeface="Calibri"/>
              </a:rPr>
              <a:t>5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ö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e,</a:t>
            </a:r>
            <a:r>
              <a:rPr sz="3200" spc="-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üstt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9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ml</a:t>
            </a:r>
            <a:r>
              <a:rPr sz="3200" spc="0" dirty="0">
                <a:latin typeface="Calibri"/>
                <a:cs typeface="Calibri"/>
              </a:rPr>
              <a:t>ar</a:t>
            </a:r>
            <a:endParaRPr sz="3200" dirty="0">
              <a:latin typeface="Calibri"/>
              <a:cs typeface="Calibri"/>
            </a:endParaRPr>
          </a:p>
          <a:p>
            <a:pPr marL="12700" marR="404586">
              <a:lnSpc>
                <a:spcPct val="101725"/>
              </a:lnSpc>
              <a:spcBef>
                <a:spcPts val="5"/>
              </a:spcBef>
            </a:pPr>
            <a:r>
              <a:rPr sz="3200" spc="-4" dirty="0">
                <a:latin typeface="Calibri"/>
                <a:cs typeface="Calibri"/>
              </a:rPr>
              <a:t>21</a:t>
            </a:r>
            <a:r>
              <a:rPr sz="3200" spc="0" dirty="0">
                <a:latin typeface="Calibri"/>
                <a:cs typeface="Calibri"/>
              </a:rPr>
              <a:t>8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21</a:t>
            </a:r>
            <a:r>
              <a:rPr sz="3200" spc="0" dirty="0">
                <a:latin typeface="Calibri"/>
                <a:cs typeface="Calibri"/>
              </a:rPr>
              <a:t>9 </a:t>
            </a:r>
            <a:r>
              <a:rPr sz="3200" spc="-4" dirty="0">
                <a:latin typeface="Calibri"/>
                <a:cs typeface="Calibri"/>
              </a:rPr>
              <a:t>num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ra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ı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3.</a:t>
            </a:r>
            <a:r>
              <a:rPr sz="3200" spc="0" dirty="0">
                <a:latin typeface="Calibri"/>
                <a:cs typeface="Calibri"/>
              </a:rPr>
              <a:t>ya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4" dirty="0">
                <a:latin typeface="Calibri"/>
                <a:cs typeface="Calibri"/>
              </a:rPr>
              <a:t>y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14" dirty="0">
                <a:latin typeface="Calibri"/>
                <a:cs typeface="Calibri"/>
              </a:rPr>
              <a:t>ç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rı </a:t>
            </a:r>
            <a:r>
              <a:rPr sz="3200" spc="-4" dirty="0">
                <a:latin typeface="Calibri"/>
                <a:cs typeface="Calibri"/>
              </a:rPr>
              <a:t>zilin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ndı</a:t>
            </a:r>
            <a:r>
              <a:rPr sz="3200" spc="4" dirty="0">
                <a:latin typeface="Calibri"/>
                <a:cs typeface="Calibri"/>
              </a:rPr>
              <a:t>k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arı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ör</a:t>
            </a:r>
            <a:r>
              <a:rPr sz="3200" spc="-4" dirty="0">
                <a:latin typeface="Calibri"/>
                <a:cs typeface="Calibri"/>
              </a:rPr>
              <a:t>ülm</a:t>
            </a:r>
            <a:r>
              <a:rPr sz="3200" spc="-9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di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614620" cy="48961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>
                <a:latin typeface="Calibri"/>
                <a:cs typeface="Calibri"/>
              </a:rPr>
              <a:t>Me</a:t>
            </a:r>
            <a:r>
              <a:rPr sz="4800" b="1" spc="0" baseline="3413" dirty="0">
                <a:latin typeface="Calibri"/>
                <a:cs typeface="Calibri"/>
              </a:rPr>
              <a:t>rk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0" baseline="3413" dirty="0">
                <a:latin typeface="Calibri"/>
                <a:cs typeface="Calibri"/>
              </a:rPr>
              <a:t>zi </a:t>
            </a:r>
            <a:r>
              <a:rPr sz="4800" b="1" spc="4" baseline="3413" dirty="0">
                <a:latin typeface="Calibri"/>
                <a:cs typeface="Calibri"/>
              </a:rPr>
              <a:t>O</a:t>
            </a:r>
            <a:r>
              <a:rPr sz="4800" b="1" spc="0" baseline="3413" dirty="0">
                <a:latin typeface="Calibri"/>
                <a:cs typeface="Calibri"/>
              </a:rPr>
              <a:t>k</a:t>
            </a:r>
            <a:r>
              <a:rPr sz="4800" b="1" spc="-4" baseline="3413" dirty="0">
                <a:latin typeface="Calibri"/>
                <a:cs typeface="Calibri"/>
              </a:rPr>
              <a:t>s</a:t>
            </a:r>
            <a:r>
              <a:rPr sz="4800" b="1" spc="4" baseline="3413" dirty="0">
                <a:latin typeface="Calibri"/>
                <a:cs typeface="Calibri"/>
              </a:rPr>
              <a:t>i</a:t>
            </a:r>
            <a:r>
              <a:rPr sz="4800" b="1" spc="0" baseline="3413" dirty="0">
                <a:latin typeface="Calibri"/>
                <a:cs typeface="Calibri"/>
              </a:rPr>
              <a:t>j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0" baseline="3413" dirty="0">
                <a:latin typeface="Calibri"/>
                <a:cs typeface="Calibri"/>
              </a:rPr>
              <a:t>n S</a:t>
            </a:r>
            <a:r>
              <a:rPr sz="4800" b="1" spc="4" baseline="3413" dirty="0">
                <a:latin typeface="Calibri"/>
                <a:cs typeface="Calibri"/>
              </a:rPr>
              <a:t>i</a:t>
            </a:r>
            <a:r>
              <a:rPr sz="4800" b="1" spc="-4" baseline="3413" dirty="0">
                <a:latin typeface="Calibri"/>
                <a:cs typeface="Calibri"/>
              </a:rPr>
              <a:t>s</a:t>
            </a:r>
            <a:r>
              <a:rPr sz="4800" b="1" spc="4" baseline="3413" dirty="0">
                <a:latin typeface="Calibri"/>
                <a:cs typeface="Calibri"/>
              </a:rPr>
              <a:t>t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0" baseline="3413" dirty="0">
                <a:latin typeface="Calibri"/>
                <a:cs typeface="Calibri"/>
              </a:rPr>
              <a:t>m</a:t>
            </a:r>
            <a:r>
              <a:rPr sz="4800" b="1" spc="4" baseline="3413" dirty="0">
                <a:latin typeface="Calibri"/>
                <a:cs typeface="Calibri"/>
              </a:rPr>
              <a:t>i</a:t>
            </a:r>
            <a:r>
              <a:rPr sz="4800" b="1" spc="0" baseline="3413" dirty="0">
                <a:latin typeface="Calibri"/>
                <a:cs typeface="Calibri"/>
              </a:rPr>
              <a:t>:</a:t>
            </a:r>
            <a:r>
              <a:rPr sz="4800" b="1" spc="29" baseline="3413" dirty="0">
                <a:latin typeface="Calibri"/>
                <a:cs typeface="Calibri"/>
              </a:rPr>
              <a:t> </a:t>
            </a:r>
            <a:r>
              <a:rPr sz="4800" spc="-1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nı</a:t>
            </a:r>
            <a:r>
              <a:rPr sz="4800" spc="0" baseline="3413" dirty="0">
                <a:latin typeface="Calibri"/>
                <a:cs typeface="Calibri"/>
              </a:rPr>
              <a:t>n</a:t>
            </a:r>
            <a:endParaRPr sz="3200" dirty="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0" baseline="1706" dirty="0">
                <a:latin typeface="Calibri"/>
                <a:cs typeface="Calibri"/>
              </a:rPr>
              <a:t>ra</a:t>
            </a: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tsızl</a:t>
            </a:r>
            <a:r>
              <a:rPr sz="4800" spc="4" baseline="1706" dirty="0">
                <a:latin typeface="Calibri"/>
                <a:cs typeface="Calibri"/>
              </a:rPr>
              <a:t>ığ</a:t>
            </a:r>
            <a:r>
              <a:rPr sz="4800" spc="0" baseline="1706" dirty="0">
                <a:latin typeface="Calibri"/>
                <a:cs typeface="Calibri"/>
              </a:rPr>
              <a:t>ı </a:t>
            </a:r>
            <a:r>
              <a:rPr sz="4800" spc="-4" baseline="1706" dirty="0">
                <a:latin typeface="Calibri"/>
                <a:cs typeface="Calibri"/>
              </a:rPr>
              <a:t>il</a:t>
            </a:r>
            <a:r>
              <a:rPr sz="4800" spc="0" baseline="1706" dirty="0">
                <a:latin typeface="Calibri"/>
                <a:cs typeface="Calibri"/>
              </a:rPr>
              <a:t>e </a:t>
            </a:r>
            <a:r>
              <a:rPr sz="4800" spc="-4" baseline="1706" dirty="0">
                <a:latin typeface="Calibri"/>
                <a:cs typeface="Calibri"/>
              </a:rPr>
              <a:t>il</a:t>
            </a: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-4" baseline="1706" dirty="0">
                <a:latin typeface="Calibri"/>
                <a:cs typeface="Calibri"/>
              </a:rPr>
              <a:t>il</a:t>
            </a:r>
            <a:r>
              <a:rPr sz="4800" spc="0" baseline="1706" dirty="0">
                <a:latin typeface="Calibri"/>
                <a:cs typeface="Calibri"/>
              </a:rPr>
              <a:t>i o</a:t>
            </a:r>
            <a:r>
              <a:rPr sz="4800" spc="-4" baseline="1706" dirty="0">
                <a:latin typeface="Calibri"/>
                <a:cs typeface="Calibri"/>
              </a:rPr>
              <a:t>ksi</a:t>
            </a:r>
            <a:r>
              <a:rPr sz="4800" spc="0" baseline="1706" dirty="0">
                <a:latin typeface="Calibri"/>
                <a:cs typeface="Calibri"/>
              </a:rPr>
              <a:t>jen 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er</a:t>
            </a:r>
            <a:r>
              <a:rPr sz="4800" spc="-4" baseline="1706" dirty="0">
                <a:latin typeface="Calibri"/>
                <a:cs typeface="Calibri"/>
              </a:rPr>
              <a:t>ilm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0" baseline="1706" dirty="0">
                <a:latin typeface="Calibri"/>
                <a:cs typeface="Calibri"/>
              </a:rPr>
              <a:t>i </a:t>
            </a: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0" baseline="1706" dirty="0">
                <a:latin typeface="Calibri"/>
                <a:cs typeface="Calibri"/>
              </a:rPr>
              <a:t>ere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en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du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uml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ılm</a:t>
            </a:r>
            <a:r>
              <a:rPr sz="3200" spc="0" dirty="0">
                <a:latin typeface="Calibri"/>
                <a:cs typeface="Calibri"/>
              </a:rPr>
              <a:t>ak </a:t>
            </a:r>
            <a:r>
              <a:rPr sz="3200" spc="-4" dirty="0">
                <a:latin typeface="Calibri"/>
                <a:cs typeface="Calibri"/>
              </a:rPr>
              <a:t>üz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0" dirty="0">
                <a:latin typeface="Calibri"/>
                <a:cs typeface="Calibri"/>
              </a:rPr>
              <a:t>re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nmış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i o</a:t>
            </a:r>
            <a:r>
              <a:rPr sz="3200" spc="-4" dirty="0">
                <a:latin typeface="Calibri"/>
                <a:cs typeface="Calibri"/>
              </a:rPr>
              <a:t>ksi</a:t>
            </a:r>
            <a:r>
              <a:rPr sz="3200" spc="0" dirty="0">
                <a:latin typeface="Calibri"/>
                <a:cs typeface="Calibri"/>
              </a:rPr>
              <a:t>jen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i o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sist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md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0" dirty="0">
                <a:latin typeface="Calibri"/>
                <a:cs typeface="Calibri"/>
              </a:rPr>
              <a:t>,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ksi</a:t>
            </a:r>
            <a:r>
              <a:rPr sz="3200" spc="0" dirty="0">
                <a:latin typeface="Calibri"/>
                <a:cs typeface="Calibri"/>
              </a:rPr>
              <a:t>jen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ll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spc="25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zd</a:t>
            </a:r>
            <a:r>
              <a:rPr sz="3200" spc="0" dirty="0">
                <a:latin typeface="Calibri"/>
                <a:cs typeface="Calibri"/>
              </a:rPr>
              <a:t>en </a:t>
            </a:r>
            <a:r>
              <a:rPr sz="3200" spc="-4" dirty="0">
                <a:latin typeface="Calibri"/>
                <a:cs typeface="Calibri"/>
              </a:rPr>
              <a:t>du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ar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ind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i</a:t>
            </a:r>
            <a:r>
              <a:rPr sz="3200" spc="1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oru </a:t>
            </a:r>
            <a:r>
              <a:rPr sz="3200" spc="-4" dirty="0">
                <a:latin typeface="Calibri"/>
                <a:cs typeface="Calibri"/>
              </a:rPr>
              <a:t>sis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19" dirty="0">
                <a:latin typeface="Calibri"/>
                <a:cs typeface="Calibri"/>
              </a:rPr>
              <a:t> </a:t>
            </a:r>
            <a:r>
              <a:rPr sz="3200" spc="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 ya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şu</a:t>
            </a:r>
            <a:r>
              <a:rPr sz="3200" spc="0" dirty="0">
                <a:latin typeface="Calibri"/>
                <a:cs typeface="Calibri"/>
              </a:rPr>
              <a:t>c</a:t>
            </a:r>
            <a:r>
              <a:rPr sz="3200" spc="-4" dirty="0">
                <a:latin typeface="Calibri"/>
                <a:cs typeface="Calibri"/>
              </a:rPr>
              <a:t>un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ar </a:t>
            </a:r>
            <a:r>
              <a:rPr sz="3200" spc="-4" dirty="0">
                <a:latin typeface="Calibri"/>
                <a:cs typeface="Calibri"/>
              </a:rPr>
              <a:t>ul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ştı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ılı</a:t>
            </a:r>
            <a:r>
              <a:rPr sz="3200" spc="9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. O</a:t>
            </a:r>
            <a:r>
              <a:rPr sz="3200" spc="-4" dirty="0">
                <a:latin typeface="Calibri"/>
                <a:cs typeface="Calibri"/>
              </a:rPr>
              <a:t>ksi</a:t>
            </a:r>
            <a:r>
              <a:rPr sz="3200" spc="0" dirty="0">
                <a:latin typeface="Calibri"/>
                <a:cs typeface="Calibri"/>
              </a:rPr>
              <a:t>je</a:t>
            </a:r>
            <a:r>
              <a:rPr sz="3200" spc="-4" dirty="0">
                <a:latin typeface="Calibri"/>
                <a:cs typeface="Calibri"/>
              </a:rPr>
              <a:t>ni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du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an ç</a:t>
            </a:r>
            <a:r>
              <a:rPr sz="3200" spc="-4" dirty="0">
                <a:latin typeface="Calibri"/>
                <a:cs typeface="Calibri"/>
              </a:rPr>
              <a:t>ıkı</a:t>
            </a:r>
            <a:r>
              <a:rPr sz="3200" spc="0" dirty="0">
                <a:latin typeface="Calibri"/>
                <a:cs typeface="Calibri"/>
              </a:rPr>
              <a:t>ş yer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fl</a:t>
            </a:r>
            <a:r>
              <a:rPr sz="3200" spc="0" dirty="0">
                <a:latin typeface="Calibri"/>
                <a:cs typeface="Calibri"/>
              </a:rPr>
              <a:t>ow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re (o</a:t>
            </a:r>
            <a:r>
              <a:rPr sz="3200" spc="-4" dirty="0">
                <a:latin typeface="Calibri"/>
                <a:cs typeface="Calibri"/>
              </a:rPr>
              <a:t>ksi</a:t>
            </a:r>
            <a:r>
              <a:rPr sz="3200" spc="0" dirty="0">
                <a:latin typeface="Calibri"/>
                <a:cs typeface="Calibri"/>
              </a:rPr>
              <a:t>jen a</a:t>
            </a:r>
            <a:r>
              <a:rPr sz="3200" spc="-4" dirty="0">
                <a:latin typeface="Calibri"/>
                <a:cs typeface="Calibri"/>
              </a:rPr>
              <a:t>kımın</a:t>
            </a:r>
            <a:r>
              <a:rPr sz="3200" spc="0" dirty="0">
                <a:latin typeface="Calibri"/>
                <a:cs typeface="Calibri"/>
              </a:rPr>
              <a:t>ı ö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çen 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)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humidif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(o</a:t>
            </a:r>
            <a:r>
              <a:rPr sz="3200" spc="-4" dirty="0">
                <a:latin typeface="Calibri"/>
                <a:cs typeface="Calibri"/>
              </a:rPr>
              <a:t>ksi</a:t>
            </a:r>
            <a:r>
              <a:rPr sz="3200" spc="0" dirty="0">
                <a:latin typeface="Calibri"/>
                <a:cs typeface="Calibri"/>
              </a:rPr>
              <a:t>jen 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ndi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bı</a:t>
            </a:r>
            <a:r>
              <a:rPr sz="3200" spc="0" dirty="0">
                <a:latin typeface="Calibri"/>
                <a:cs typeface="Calibri"/>
              </a:rPr>
              <a:t>) yer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şti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ili</a:t>
            </a:r>
            <a:r>
              <a:rPr sz="3200" spc="0" dirty="0">
                <a:latin typeface="Calibri"/>
                <a:cs typeface="Calibri"/>
              </a:rPr>
              <a:t>r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ihti</a:t>
            </a:r>
            <a:r>
              <a:rPr sz="3200" spc="0" dirty="0">
                <a:latin typeface="Calibri"/>
                <a:cs typeface="Calibri"/>
              </a:rPr>
              <a:t>yaç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lind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bu</a:t>
            </a:r>
            <a:r>
              <a:rPr sz="3200" spc="0" dirty="0">
                <a:latin typeface="Calibri"/>
                <a:cs typeface="Calibri"/>
              </a:rPr>
              <a:t>ra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an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746247" y="1078992"/>
            <a:ext cx="6379856" cy="35082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2238080" y="4654763"/>
            <a:ext cx="3876230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>
                <a:latin typeface="Calibri"/>
                <a:cs typeface="Calibri"/>
              </a:rPr>
              <a:t>Re</a:t>
            </a:r>
            <a:r>
              <a:rPr sz="4800" b="1" spc="4" baseline="3413" dirty="0">
                <a:latin typeface="Calibri"/>
                <a:cs typeface="Calibri"/>
              </a:rPr>
              <a:t>si</a:t>
            </a:r>
            <a:r>
              <a:rPr sz="4800" b="1" spc="0" baseline="3413" dirty="0">
                <a:latin typeface="Calibri"/>
                <a:cs typeface="Calibri"/>
              </a:rPr>
              <a:t>m </a:t>
            </a:r>
            <a:r>
              <a:rPr sz="4800" b="1" spc="-4" baseline="3413" dirty="0">
                <a:latin typeface="Calibri"/>
                <a:cs typeface="Calibri"/>
              </a:rPr>
              <a:t>1.1</a:t>
            </a:r>
            <a:r>
              <a:rPr sz="4800" b="1" spc="0" baseline="3413" dirty="0">
                <a:latin typeface="Calibri"/>
                <a:cs typeface="Calibri"/>
              </a:rPr>
              <a:t>: </a:t>
            </a:r>
            <a:r>
              <a:rPr sz="4800" b="1" spc="-4" baseline="3413" dirty="0">
                <a:latin typeface="Calibri"/>
                <a:cs typeface="Calibri"/>
              </a:rPr>
              <a:t>H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4" baseline="3413" dirty="0">
                <a:latin typeface="Calibri"/>
                <a:cs typeface="Calibri"/>
              </a:rPr>
              <a:t>s</a:t>
            </a:r>
            <a:r>
              <a:rPr sz="4800" b="1" spc="-4" baseline="3413" dirty="0">
                <a:latin typeface="Calibri"/>
                <a:cs typeface="Calibri"/>
              </a:rPr>
              <a:t>t</a:t>
            </a:r>
            <a:r>
              <a:rPr sz="4800" b="1" spc="0" baseline="3413" dirty="0">
                <a:latin typeface="Calibri"/>
                <a:cs typeface="Calibri"/>
              </a:rPr>
              <a:t>a </a:t>
            </a:r>
            <a:r>
              <a:rPr sz="4800" b="1" spc="4" baseline="3413" dirty="0">
                <a:latin typeface="Calibri"/>
                <a:cs typeface="Calibri"/>
              </a:rPr>
              <a:t>o</a:t>
            </a:r>
            <a:r>
              <a:rPr sz="4800" b="1" spc="-4" baseline="3413" dirty="0">
                <a:latin typeface="Calibri"/>
                <a:cs typeface="Calibri"/>
              </a:rPr>
              <a:t>d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-4" baseline="3413" dirty="0">
                <a:latin typeface="Calibri"/>
                <a:cs typeface="Calibri"/>
              </a:rPr>
              <a:t>s</a:t>
            </a:r>
            <a:r>
              <a:rPr sz="4800" b="1" spc="0" baseline="3413" dirty="0">
                <a:latin typeface="Calibri"/>
                <a:cs typeface="Calibri"/>
              </a:rPr>
              <a:t>ı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255555" cy="3408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kull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nılı</a:t>
            </a:r>
            <a:r>
              <a:rPr sz="4800" spc="9" baseline="3413" dirty="0">
                <a:latin typeface="Calibri"/>
                <a:cs typeface="Calibri"/>
              </a:rPr>
              <a:t>r</a:t>
            </a:r>
            <a:r>
              <a:rPr sz="4800" spc="0" baseline="3413" dirty="0">
                <a:latin typeface="Calibri"/>
                <a:cs typeface="Calibri"/>
              </a:rPr>
              <a:t>.</a:t>
            </a:r>
            <a:r>
              <a:rPr sz="4800" spc="19" baseline="3413" dirty="0">
                <a:latin typeface="Calibri"/>
                <a:cs typeface="Calibri"/>
              </a:rPr>
              <a:t>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 </a:t>
            </a:r>
            <a:r>
              <a:rPr sz="4800" spc="-4" baseline="3413" dirty="0">
                <a:latin typeface="Calibri"/>
                <a:cs typeface="Calibri"/>
              </a:rPr>
              <a:t>b</a:t>
            </a:r>
            <a:r>
              <a:rPr sz="4800" spc="14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ş</a:t>
            </a:r>
            <a:r>
              <a:rPr sz="4800" spc="0" baseline="3413" dirty="0">
                <a:latin typeface="Calibri"/>
                <a:cs typeface="Calibri"/>
              </a:rPr>
              <a:t>ı </a:t>
            </a:r>
            <a:r>
              <a:rPr sz="4800" spc="-4" baseline="3413" dirty="0">
                <a:latin typeface="Calibri"/>
                <a:cs typeface="Calibri"/>
              </a:rPr>
              <a:t>ün</a:t>
            </a:r>
            <a:r>
              <a:rPr sz="4800" spc="4" baseline="3413" dirty="0">
                <a:latin typeface="Calibri"/>
                <a:cs typeface="Calibri"/>
              </a:rPr>
              <a:t>i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s</a:t>
            </a:r>
            <a:r>
              <a:rPr sz="4800" spc="4" baseline="3413" dirty="0">
                <a:latin typeface="Calibri"/>
                <a:cs typeface="Calibri"/>
              </a:rPr>
              <a:t>i</a:t>
            </a:r>
            <a:r>
              <a:rPr sz="4800" spc="-4" baseline="3413" dirty="0">
                <a:latin typeface="Calibri"/>
                <a:cs typeface="Calibri"/>
              </a:rPr>
              <a:t>ni</a:t>
            </a:r>
            <a:r>
              <a:rPr sz="4800" spc="0" baseline="3413" dirty="0">
                <a:latin typeface="Calibri"/>
                <a:cs typeface="Calibri"/>
              </a:rPr>
              <a:t>n </a:t>
            </a:r>
            <a:r>
              <a:rPr sz="4800" spc="-4" baseline="3413" dirty="0">
                <a:latin typeface="Calibri"/>
                <a:cs typeface="Calibri"/>
              </a:rPr>
              <a:t>bulu</a:t>
            </a:r>
            <a:r>
              <a:rPr sz="4800" spc="4" baseline="3413" dirty="0">
                <a:latin typeface="Calibri"/>
                <a:cs typeface="Calibri"/>
              </a:rPr>
              <a:t>n</a:t>
            </a:r>
            <a:r>
              <a:rPr sz="4800" spc="-4" baseline="3413" dirty="0">
                <a:latin typeface="Calibri"/>
                <a:cs typeface="Calibri"/>
              </a:rPr>
              <a:t>m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dı</a:t>
            </a:r>
            <a:r>
              <a:rPr sz="4800" spc="4" baseline="3413" dirty="0">
                <a:latin typeface="Calibri"/>
                <a:cs typeface="Calibri"/>
              </a:rPr>
              <a:t>ğ</a:t>
            </a:r>
            <a:r>
              <a:rPr sz="4800" spc="0" baseline="3413" dirty="0">
                <a:latin typeface="Calibri"/>
                <a:cs typeface="Calibri"/>
              </a:rPr>
              <a:t>ı</a:t>
            </a:r>
            <a:endParaRPr sz="3200" dirty="0">
              <a:latin typeface="Calibri"/>
              <a:cs typeface="Calibri"/>
            </a:endParaRPr>
          </a:p>
          <a:p>
            <a:pPr marL="12700" marR="61036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du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uml</a:t>
            </a:r>
            <a:r>
              <a:rPr sz="4800" spc="0" baseline="1706" dirty="0">
                <a:latin typeface="Calibri"/>
                <a:cs typeface="Calibri"/>
              </a:rPr>
              <a:t>ar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a, </a:t>
            </a: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st</a:t>
            </a:r>
            <a:r>
              <a:rPr sz="4800" spc="0" baseline="1706" dirty="0">
                <a:latin typeface="Calibri"/>
                <a:cs typeface="Calibri"/>
              </a:rPr>
              <a:t>a o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sın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-4" baseline="1706" dirty="0">
                <a:latin typeface="Calibri"/>
                <a:cs typeface="Calibri"/>
              </a:rPr>
              <a:t>ik</a:t>
            </a:r>
            <a:r>
              <a:rPr sz="4800" spc="0" baseline="1706" dirty="0">
                <a:latin typeface="Calibri"/>
                <a:cs typeface="Calibri"/>
              </a:rPr>
              <a:t>i ya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ak </a:t>
            </a:r>
            <a:r>
              <a:rPr sz="4800" spc="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ç</a:t>
            </a:r>
            <a:r>
              <a:rPr sz="4800" spc="-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n 1</a:t>
            </a:r>
            <a:endParaRPr sz="3200" dirty="0">
              <a:latin typeface="Calibri"/>
              <a:cs typeface="Calibri"/>
            </a:endParaRPr>
          </a:p>
          <a:p>
            <a:pPr marL="12700" marR="97875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l (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are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tl</a:t>
            </a:r>
            <a:r>
              <a:rPr sz="3200" spc="25" dirty="0">
                <a:latin typeface="Calibri"/>
                <a:cs typeface="Calibri"/>
              </a:rPr>
              <a:t>i</a:t>
            </a:r>
            <a:r>
              <a:rPr sz="3200" spc="4" dirty="0">
                <a:latin typeface="Calibri"/>
                <a:cs typeface="Calibri"/>
              </a:rPr>
              <a:t>-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şın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bili</a:t>
            </a:r>
            <a:r>
              <a:rPr sz="3200" spc="9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)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ksi</a:t>
            </a:r>
            <a:r>
              <a:rPr sz="3200" spc="0" dirty="0">
                <a:latin typeface="Calibri"/>
                <a:cs typeface="Calibri"/>
              </a:rPr>
              <a:t>jen </a:t>
            </a:r>
            <a:r>
              <a:rPr sz="3200" spc="-4" dirty="0">
                <a:latin typeface="Calibri"/>
                <a:cs typeface="Calibri"/>
              </a:rPr>
              <a:t>tüp</a:t>
            </a:r>
            <a:r>
              <a:rPr sz="3200" spc="0" dirty="0">
                <a:latin typeface="Calibri"/>
                <a:cs typeface="Calibri"/>
              </a:rPr>
              <a:t>ü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nulm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ksi</a:t>
            </a:r>
            <a:r>
              <a:rPr sz="3200" spc="14" dirty="0">
                <a:latin typeface="Calibri"/>
                <a:cs typeface="Calibri"/>
              </a:rPr>
              <a:t>j</a:t>
            </a:r>
            <a:r>
              <a:rPr sz="3200" spc="0" dirty="0">
                <a:latin typeface="Calibri"/>
                <a:cs typeface="Calibri"/>
              </a:rPr>
              <a:t>en </a:t>
            </a:r>
            <a:r>
              <a:rPr sz="3200" spc="-4" dirty="0">
                <a:latin typeface="Calibri"/>
                <a:cs typeface="Calibri"/>
              </a:rPr>
              <a:t>tüpl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9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,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çe</a:t>
            </a:r>
            <a:r>
              <a:rPr sz="3200" spc="-4" dirty="0">
                <a:latin typeface="Calibri"/>
                <a:cs typeface="Calibri"/>
              </a:rPr>
              <a:t>likt</a:t>
            </a:r>
            <a:r>
              <a:rPr sz="3200" spc="0" dirty="0">
                <a:latin typeface="Calibri"/>
                <a:cs typeface="Calibri"/>
              </a:rPr>
              <a:t>en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eya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fi</a:t>
            </a:r>
            <a:r>
              <a:rPr sz="3200" spc="0" dirty="0">
                <a:latin typeface="Calibri"/>
                <a:cs typeface="Calibri"/>
              </a:rPr>
              <a:t>f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ld</a:t>
            </a:r>
            <a:r>
              <a:rPr sz="3200" spc="0" dirty="0">
                <a:latin typeface="Calibri"/>
                <a:cs typeface="Calibri"/>
              </a:rPr>
              <a:t>en ya</a:t>
            </a:r>
            <a:r>
              <a:rPr sz="3200" spc="-4" dirty="0">
                <a:latin typeface="Calibri"/>
                <a:cs typeface="Calibri"/>
              </a:rPr>
              <a:t>pılmış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4" dirty="0">
                <a:latin typeface="Calibri"/>
                <a:cs typeface="Calibri"/>
              </a:rPr>
              <a:t>k</a:t>
            </a:r>
            <a:r>
              <a:rPr sz="3200" spc="-4" dirty="0">
                <a:latin typeface="Calibri"/>
                <a:cs typeface="Calibri"/>
              </a:rPr>
              <a:t>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nıldı</a:t>
            </a:r>
            <a:r>
              <a:rPr sz="3200" spc="4" dirty="0">
                <a:latin typeface="Calibri"/>
                <a:cs typeface="Calibri"/>
              </a:rPr>
              <a:t>k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arı yere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öre çe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-14" dirty="0">
                <a:latin typeface="Calibri"/>
                <a:cs typeface="Calibri"/>
              </a:rPr>
              <a:t>i</a:t>
            </a:r>
            <a:r>
              <a:rPr sz="3200" spc="-4" dirty="0">
                <a:latin typeface="Calibri"/>
                <a:cs typeface="Calibri"/>
              </a:rPr>
              <a:t>tl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bü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-4" dirty="0">
                <a:latin typeface="Calibri"/>
                <a:cs typeface="Calibri"/>
              </a:rPr>
              <a:t>ü</a:t>
            </a:r>
            <a:r>
              <a:rPr sz="3200" spc="4" dirty="0">
                <a:latin typeface="Calibri"/>
                <a:cs typeface="Calibri"/>
              </a:rPr>
              <a:t>kl</a:t>
            </a:r>
            <a:r>
              <a:rPr sz="3200" spc="-4" dirty="0">
                <a:latin typeface="Calibri"/>
                <a:cs typeface="Calibri"/>
              </a:rPr>
              <a:t>ükt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ac</a:t>
            </a:r>
            <a:r>
              <a:rPr sz="3200" spc="-4" dirty="0">
                <a:latin typeface="Calibri"/>
                <a:cs typeface="Calibri"/>
              </a:rPr>
              <a:t>imd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ol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tüpl</a:t>
            </a:r>
            <a:r>
              <a:rPr sz="3200" spc="9" dirty="0">
                <a:latin typeface="Calibri"/>
                <a:cs typeface="Calibri"/>
              </a:rPr>
              <a:t>e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di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367783" y="1069454"/>
            <a:ext cx="3130696" cy="44062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788500" y="5549351"/>
            <a:ext cx="7550838" cy="9291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>
                <a:latin typeface="Calibri"/>
                <a:cs typeface="Calibri"/>
              </a:rPr>
              <a:t>Re</a:t>
            </a:r>
            <a:r>
              <a:rPr sz="4800" b="1" spc="4" baseline="3413" dirty="0">
                <a:latin typeface="Calibri"/>
                <a:cs typeface="Calibri"/>
              </a:rPr>
              <a:t>si</a:t>
            </a:r>
            <a:r>
              <a:rPr sz="4800" b="1" spc="0" baseline="3413" dirty="0">
                <a:latin typeface="Calibri"/>
                <a:cs typeface="Calibri"/>
              </a:rPr>
              <a:t>m </a:t>
            </a:r>
            <a:r>
              <a:rPr sz="4800" b="1" spc="-4" baseline="3413" dirty="0">
                <a:latin typeface="Calibri"/>
                <a:cs typeface="Calibri"/>
              </a:rPr>
              <a:t>1</a:t>
            </a:r>
            <a:r>
              <a:rPr sz="4800" b="1" spc="0" baseline="3413" dirty="0">
                <a:latin typeface="Calibri"/>
                <a:cs typeface="Calibri"/>
              </a:rPr>
              <a:t>. </a:t>
            </a:r>
            <a:r>
              <a:rPr sz="4800" b="1" spc="-4" baseline="3413" dirty="0">
                <a:latin typeface="Calibri"/>
                <a:cs typeface="Calibri"/>
              </a:rPr>
              <a:t>16</a:t>
            </a:r>
            <a:r>
              <a:rPr sz="4800" b="1" spc="0" baseline="3413" dirty="0">
                <a:latin typeface="Calibri"/>
                <a:cs typeface="Calibri"/>
              </a:rPr>
              <a:t>: </a:t>
            </a:r>
            <a:r>
              <a:rPr sz="4800" b="1" spc="-4" baseline="3413" dirty="0">
                <a:latin typeface="Calibri"/>
                <a:cs typeface="Calibri"/>
              </a:rPr>
              <a:t>De</a:t>
            </a:r>
            <a:r>
              <a:rPr sz="4800" b="1" spc="4" baseline="3413" dirty="0">
                <a:latin typeface="Calibri"/>
                <a:cs typeface="Calibri"/>
              </a:rPr>
              <a:t>ği</a:t>
            </a:r>
            <a:r>
              <a:rPr sz="4800" b="1" spc="-4" baseline="3413" dirty="0">
                <a:latin typeface="Calibri"/>
                <a:cs typeface="Calibri"/>
              </a:rPr>
              <a:t>ş</a:t>
            </a:r>
            <a:r>
              <a:rPr sz="4800" b="1" spc="4" baseline="3413" dirty="0">
                <a:latin typeface="Calibri"/>
                <a:cs typeface="Calibri"/>
              </a:rPr>
              <a:t>i</a:t>
            </a:r>
            <a:r>
              <a:rPr sz="4800" b="1" spc="0" baseline="3413" dirty="0">
                <a:latin typeface="Calibri"/>
                <a:cs typeface="Calibri"/>
              </a:rPr>
              <a:t>k </a:t>
            </a:r>
            <a:r>
              <a:rPr sz="4800" b="1" spc="-4" baseline="3413" dirty="0">
                <a:latin typeface="Calibri"/>
                <a:cs typeface="Calibri"/>
              </a:rPr>
              <a:t>büyü</a:t>
            </a:r>
            <a:r>
              <a:rPr sz="4800" b="1" spc="0" baseline="3413" dirty="0">
                <a:latin typeface="Calibri"/>
                <a:cs typeface="Calibri"/>
              </a:rPr>
              <a:t>k</a:t>
            </a:r>
            <a:r>
              <a:rPr sz="4800" b="1" spc="4" baseline="3413" dirty="0">
                <a:latin typeface="Calibri"/>
                <a:cs typeface="Calibri"/>
              </a:rPr>
              <a:t>l</a:t>
            </a:r>
            <a:r>
              <a:rPr sz="4800" b="1" spc="-4" baseline="3413" dirty="0">
                <a:latin typeface="Calibri"/>
                <a:cs typeface="Calibri"/>
              </a:rPr>
              <a:t>ü</a:t>
            </a:r>
            <a:r>
              <a:rPr sz="4800" b="1" spc="0" baseline="3413" dirty="0">
                <a:latin typeface="Calibri"/>
                <a:cs typeface="Calibri"/>
              </a:rPr>
              <a:t>k </a:t>
            </a:r>
            <a:r>
              <a:rPr sz="4800" b="1" spc="-4" baseline="3413" dirty="0">
                <a:latin typeface="Calibri"/>
                <a:cs typeface="Calibri"/>
              </a:rPr>
              <a:t>v</a:t>
            </a:r>
            <a:r>
              <a:rPr sz="4800" b="1" spc="0" baseline="3413" dirty="0">
                <a:latin typeface="Calibri"/>
                <a:cs typeface="Calibri"/>
              </a:rPr>
              <a:t>e </a:t>
            </a:r>
            <a:r>
              <a:rPr sz="4800" b="1" spc="-4" baseline="3413" dirty="0">
                <a:latin typeface="Calibri"/>
                <a:cs typeface="Calibri"/>
              </a:rPr>
              <a:t>h</a:t>
            </a:r>
            <a:r>
              <a:rPr sz="4800" b="1" spc="14" baseline="3413" dirty="0">
                <a:latin typeface="Calibri"/>
                <a:cs typeface="Calibri"/>
              </a:rPr>
              <a:t>a</a:t>
            </a:r>
            <a:r>
              <a:rPr sz="4800" b="1" spc="4" baseline="3413" dirty="0">
                <a:latin typeface="Calibri"/>
                <a:cs typeface="Calibri"/>
              </a:rPr>
              <a:t>ci</a:t>
            </a:r>
            <a:r>
              <a:rPr sz="4800" b="1" spc="0" baseline="3413" dirty="0">
                <a:latin typeface="Calibri"/>
                <a:cs typeface="Calibri"/>
              </a:rPr>
              <a:t>m</a:t>
            </a:r>
            <a:r>
              <a:rPr sz="4800" b="1" spc="-4" baseline="3413" dirty="0">
                <a:latin typeface="Calibri"/>
                <a:cs typeface="Calibri"/>
              </a:rPr>
              <a:t>d</a:t>
            </a:r>
            <a:r>
              <a:rPr sz="4800" b="1" spc="0" baseline="3413" dirty="0">
                <a:latin typeface="Calibri"/>
                <a:cs typeface="Calibri"/>
              </a:rPr>
              <a:t>e</a:t>
            </a:r>
            <a:endParaRPr sz="3200" dirty="0">
              <a:latin typeface="Calibri"/>
              <a:cs typeface="Calibri"/>
            </a:endParaRPr>
          </a:p>
          <a:p>
            <a:pPr marL="12700" marR="61036">
              <a:lnSpc>
                <a:spcPct val="101725"/>
              </a:lnSpc>
            </a:pPr>
            <a:r>
              <a:rPr sz="3200" b="1" spc="4" dirty="0">
                <a:latin typeface="Calibri"/>
                <a:cs typeface="Calibri"/>
              </a:rPr>
              <a:t>o</a:t>
            </a:r>
            <a:r>
              <a:rPr sz="3200" b="1" spc="0" dirty="0">
                <a:latin typeface="Calibri"/>
                <a:cs typeface="Calibri"/>
              </a:rPr>
              <a:t>k</a:t>
            </a:r>
            <a:r>
              <a:rPr sz="3200" b="1" spc="-4" dirty="0">
                <a:latin typeface="Calibri"/>
                <a:cs typeface="Calibri"/>
              </a:rPr>
              <a:t>s</a:t>
            </a:r>
            <a:r>
              <a:rPr sz="3200" b="1" spc="4" dirty="0">
                <a:latin typeface="Calibri"/>
                <a:cs typeface="Calibri"/>
              </a:rPr>
              <a:t>i</a:t>
            </a:r>
            <a:r>
              <a:rPr sz="3200" b="1" spc="0" dirty="0">
                <a:latin typeface="Calibri"/>
                <a:cs typeface="Calibri"/>
              </a:rPr>
              <a:t>j</a:t>
            </a:r>
            <a:r>
              <a:rPr sz="3200" b="1" spc="-4" dirty="0">
                <a:latin typeface="Calibri"/>
                <a:cs typeface="Calibri"/>
              </a:rPr>
              <a:t>e</a:t>
            </a:r>
            <a:r>
              <a:rPr sz="3200" b="1" spc="0" dirty="0">
                <a:latin typeface="Calibri"/>
                <a:cs typeface="Calibri"/>
              </a:rPr>
              <a:t>n </a:t>
            </a:r>
            <a:r>
              <a:rPr sz="3200" b="1" spc="-4" dirty="0">
                <a:latin typeface="Calibri"/>
                <a:cs typeface="Calibri"/>
              </a:rPr>
              <a:t>tüp</a:t>
            </a:r>
            <a:r>
              <a:rPr sz="3200" b="1" spc="4" dirty="0">
                <a:latin typeface="Calibri"/>
                <a:cs typeface="Calibri"/>
              </a:rPr>
              <a:t>l</a:t>
            </a:r>
            <a:r>
              <a:rPr sz="3200" b="1" spc="-4" dirty="0">
                <a:latin typeface="Calibri"/>
                <a:cs typeface="Calibri"/>
              </a:rPr>
              <a:t>e</a:t>
            </a:r>
            <a:r>
              <a:rPr sz="3200" b="1" spc="0" dirty="0">
                <a:latin typeface="Calibri"/>
                <a:cs typeface="Calibri"/>
              </a:rPr>
              <a:t>ri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833364" cy="3408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>
                <a:latin typeface="Calibri"/>
                <a:cs typeface="Calibri"/>
              </a:rPr>
              <a:t>Re</a:t>
            </a:r>
            <a:r>
              <a:rPr sz="4800" b="1" spc="4" baseline="3413" dirty="0">
                <a:latin typeface="Calibri"/>
                <a:cs typeface="Calibri"/>
              </a:rPr>
              <a:t>g</a:t>
            </a:r>
            <a:r>
              <a:rPr sz="4800" b="1" spc="-4" baseline="3413" dirty="0">
                <a:latin typeface="Calibri"/>
                <a:cs typeface="Calibri"/>
              </a:rPr>
              <a:t>ü</a:t>
            </a:r>
            <a:r>
              <a:rPr sz="4800" b="1" spc="4" baseline="3413" dirty="0">
                <a:latin typeface="Calibri"/>
                <a:cs typeface="Calibri"/>
              </a:rPr>
              <a:t>l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-4" baseline="3413" dirty="0">
                <a:latin typeface="Calibri"/>
                <a:cs typeface="Calibri"/>
              </a:rPr>
              <a:t>tö</a:t>
            </a:r>
            <a:r>
              <a:rPr sz="4800" b="1" spc="0" baseline="3413" dirty="0">
                <a:latin typeface="Calibri"/>
                <a:cs typeface="Calibri"/>
              </a:rPr>
              <a:t>r ( </a:t>
            </a:r>
            <a:r>
              <a:rPr sz="4800" b="1" spc="4" baseline="3413" dirty="0">
                <a:latin typeface="Calibri"/>
                <a:cs typeface="Calibri"/>
              </a:rPr>
              <a:t>B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-4" baseline="3413" dirty="0">
                <a:latin typeface="Calibri"/>
                <a:cs typeface="Calibri"/>
              </a:rPr>
              <a:t>s</a:t>
            </a:r>
            <a:r>
              <a:rPr sz="4800" b="1" spc="4" baseline="3413" dirty="0">
                <a:latin typeface="Calibri"/>
                <a:cs typeface="Calibri"/>
              </a:rPr>
              <a:t>ı</a:t>
            </a:r>
            <a:r>
              <a:rPr sz="4800" b="1" spc="-4" baseline="3413" dirty="0">
                <a:latin typeface="Calibri"/>
                <a:cs typeface="Calibri"/>
              </a:rPr>
              <a:t>n</a:t>
            </a:r>
            <a:r>
              <a:rPr sz="4800" b="1" spc="0" baseline="3413" dirty="0">
                <a:latin typeface="Calibri"/>
                <a:cs typeface="Calibri"/>
              </a:rPr>
              <a:t>ç</a:t>
            </a:r>
            <a:r>
              <a:rPr sz="4800" b="1" spc="-9" baseline="3413" dirty="0">
                <a:latin typeface="Calibri"/>
                <a:cs typeface="Calibri"/>
              </a:rPr>
              <a:t> 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-4" baseline="3413" dirty="0">
                <a:latin typeface="Calibri"/>
                <a:cs typeface="Calibri"/>
              </a:rPr>
              <a:t>y</a:t>
            </a:r>
            <a:r>
              <a:rPr sz="4800" b="1" spc="0" baseline="3413" dirty="0">
                <a:latin typeface="Calibri"/>
                <a:cs typeface="Calibri"/>
              </a:rPr>
              <a:t>ar</a:t>
            </a:r>
            <a:r>
              <a:rPr sz="4800" b="1" spc="4" baseline="3413" dirty="0">
                <a:latin typeface="Calibri"/>
                <a:cs typeface="Calibri"/>
              </a:rPr>
              <a:t>l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-4" baseline="3413" dirty="0">
                <a:latin typeface="Calibri"/>
                <a:cs typeface="Calibri"/>
              </a:rPr>
              <a:t>yı</a:t>
            </a:r>
            <a:r>
              <a:rPr sz="4800" b="1" spc="4" baseline="3413" dirty="0">
                <a:latin typeface="Calibri"/>
                <a:cs typeface="Calibri"/>
              </a:rPr>
              <a:t>c</a:t>
            </a:r>
            <a:r>
              <a:rPr sz="4800" b="1" spc="0" baseline="3413" dirty="0">
                <a:latin typeface="Calibri"/>
                <a:cs typeface="Calibri"/>
              </a:rPr>
              <a:t>ı / </a:t>
            </a:r>
            <a:r>
              <a:rPr sz="4800" b="1" spc="-4" baseline="3413" dirty="0">
                <a:latin typeface="Calibri"/>
                <a:cs typeface="Calibri"/>
              </a:rPr>
              <a:t>Dü</a:t>
            </a:r>
            <a:r>
              <a:rPr sz="4800" b="1" spc="0" baseline="3413" dirty="0">
                <a:latin typeface="Calibri"/>
                <a:cs typeface="Calibri"/>
              </a:rPr>
              <a:t>z</a:t>
            </a:r>
            <a:r>
              <a:rPr sz="4800" b="1" spc="-4" baseline="3413" dirty="0">
                <a:latin typeface="Calibri"/>
                <a:cs typeface="Calibri"/>
              </a:rPr>
              <a:t>en</a:t>
            </a:r>
            <a:r>
              <a:rPr sz="4800" b="1" spc="4" baseline="3413" dirty="0">
                <a:latin typeface="Calibri"/>
                <a:cs typeface="Calibri"/>
              </a:rPr>
              <a:t>l</a:t>
            </a:r>
            <a:r>
              <a:rPr sz="4800" b="1" spc="-4" baseline="3413" dirty="0">
                <a:latin typeface="Calibri"/>
                <a:cs typeface="Calibri"/>
              </a:rPr>
              <a:t>ey</a:t>
            </a:r>
            <a:r>
              <a:rPr sz="4800" b="1" spc="4" baseline="3413" dirty="0">
                <a:latin typeface="Calibri"/>
                <a:cs typeface="Calibri"/>
              </a:rPr>
              <a:t>ici</a:t>
            </a:r>
            <a:r>
              <a:rPr sz="4800" b="1" spc="69" baseline="3413" dirty="0">
                <a:latin typeface="Calibri"/>
                <a:cs typeface="Calibri"/>
              </a:rPr>
              <a:t>)</a:t>
            </a:r>
            <a:r>
              <a:rPr sz="4800" spc="0" baseline="3413" dirty="0">
                <a:latin typeface="Calibri"/>
                <a:cs typeface="Calibri"/>
              </a:rPr>
              <a:t>:</a:t>
            </a:r>
            <a:endParaRPr sz="3200" dirty="0">
              <a:latin typeface="Calibri"/>
              <a:cs typeface="Calibri"/>
            </a:endParaRPr>
          </a:p>
          <a:p>
            <a:pPr marL="12700" marR="61036">
              <a:lnSpc>
                <a:spcPts val="3900"/>
              </a:lnSpc>
              <a:spcBef>
                <a:spcPts val="27"/>
              </a:spcBef>
            </a:pP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ksi</a:t>
            </a:r>
            <a:r>
              <a:rPr sz="4800" spc="0" baseline="1706" dirty="0">
                <a:latin typeface="Calibri"/>
                <a:cs typeface="Calibri"/>
              </a:rPr>
              <a:t>jen </a:t>
            </a:r>
            <a:r>
              <a:rPr sz="4800" spc="4" baseline="1706" dirty="0">
                <a:latin typeface="Calibri"/>
                <a:cs typeface="Calibri"/>
              </a:rPr>
              <a:t>t</a:t>
            </a:r>
            <a:r>
              <a:rPr sz="4800" spc="-4" baseline="1706" dirty="0">
                <a:latin typeface="Calibri"/>
                <a:cs typeface="Calibri"/>
              </a:rPr>
              <a:t>üpünd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i </a:t>
            </a:r>
            <a:r>
              <a:rPr sz="4800" spc="-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sın</a:t>
            </a:r>
            <a:r>
              <a:rPr sz="4800" spc="0" baseline="1706" dirty="0">
                <a:latin typeface="Calibri"/>
                <a:cs typeface="Calibri"/>
              </a:rPr>
              <a:t>ç, </a:t>
            </a: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st</a:t>
            </a:r>
            <a:r>
              <a:rPr sz="4800" spc="0" baseline="1706" dirty="0">
                <a:latin typeface="Calibri"/>
                <a:cs typeface="Calibri"/>
              </a:rPr>
              <a:t>aya o</a:t>
            </a:r>
            <a:r>
              <a:rPr sz="4800" spc="-4" baseline="1706" dirty="0">
                <a:latin typeface="Calibri"/>
                <a:cs typeface="Calibri"/>
              </a:rPr>
              <a:t>ksi</a:t>
            </a:r>
            <a:r>
              <a:rPr sz="4800" spc="0" baseline="1706" dirty="0">
                <a:latin typeface="Calibri"/>
                <a:cs typeface="Calibri"/>
              </a:rPr>
              <a:t>jen</a:t>
            </a:r>
            <a:endParaRPr sz="3200" dirty="0">
              <a:latin typeface="Calibri"/>
              <a:cs typeface="Calibri"/>
            </a:endParaRPr>
          </a:p>
          <a:p>
            <a:pPr marL="12700" marR="338370">
              <a:lnSpc>
                <a:spcPct val="101725"/>
              </a:lnSpc>
            </a:pP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ek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 çok y</a:t>
            </a:r>
            <a:r>
              <a:rPr sz="3200" spc="-4" dirty="0">
                <a:latin typeface="Calibri"/>
                <a:cs typeface="Calibri"/>
              </a:rPr>
              <a:t>üks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kti</a:t>
            </a:r>
            <a:r>
              <a:rPr sz="3200" spc="0" dirty="0">
                <a:latin typeface="Calibri"/>
                <a:cs typeface="Calibri"/>
              </a:rPr>
              <a:t>r.</a:t>
            </a:r>
            <a:r>
              <a:rPr sz="3200" spc="2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T</a:t>
            </a:r>
            <a:r>
              <a:rPr sz="3200" spc="-4" dirty="0">
                <a:latin typeface="Calibri"/>
                <a:cs typeface="Calibri"/>
              </a:rPr>
              <a:t>ıbb</a:t>
            </a:r>
            <a:r>
              <a:rPr sz="3200" spc="0" dirty="0">
                <a:latin typeface="Calibri"/>
                <a:cs typeface="Calibri"/>
              </a:rPr>
              <a:t>î aç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nıl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bilm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i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14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sın</a:t>
            </a:r>
            <a:r>
              <a:rPr sz="3200" spc="0" dirty="0">
                <a:latin typeface="Calibri"/>
                <a:cs typeface="Calibri"/>
              </a:rPr>
              <a:t>c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ye</a:t>
            </a:r>
            <a:r>
              <a:rPr sz="3200" spc="-9" dirty="0">
                <a:latin typeface="Calibri"/>
                <a:cs typeface="Calibri"/>
              </a:rPr>
              <a:t>y</a:t>
            </a:r>
            <a:r>
              <a:rPr sz="3200" spc="0" dirty="0">
                <a:latin typeface="Calibri"/>
                <a:cs typeface="Calibri"/>
              </a:rPr>
              <a:t>e (</a:t>
            </a:r>
            <a:r>
              <a:rPr sz="3200" spc="-4" dirty="0">
                <a:latin typeface="Calibri"/>
                <a:cs typeface="Calibri"/>
              </a:rPr>
              <a:t>4</a:t>
            </a:r>
            <a:r>
              <a:rPr sz="3200" spc="0" dirty="0">
                <a:latin typeface="Calibri"/>
                <a:cs typeface="Calibri"/>
              </a:rPr>
              <a:t>0</a:t>
            </a:r>
            <a:r>
              <a:rPr sz="3200" spc="4" dirty="0">
                <a:latin typeface="Calibri"/>
                <a:cs typeface="Calibri"/>
              </a:rPr>
              <a:t>-</a:t>
            </a:r>
            <a:r>
              <a:rPr sz="3200" spc="-4" dirty="0">
                <a:latin typeface="Calibri"/>
                <a:cs typeface="Calibri"/>
              </a:rPr>
              <a:t>7</a:t>
            </a:r>
            <a:r>
              <a:rPr sz="3200" spc="0" dirty="0">
                <a:latin typeface="Calibri"/>
                <a:cs typeface="Calibri"/>
              </a:rPr>
              <a:t>0</a:t>
            </a:r>
            <a:r>
              <a:rPr sz="3200" spc="4" dirty="0">
                <a:latin typeface="Calibri"/>
                <a:cs typeface="Calibri"/>
              </a:rPr>
              <a:t>-</a:t>
            </a:r>
            <a:r>
              <a:rPr sz="3200" spc="-4" dirty="0">
                <a:latin typeface="Calibri"/>
                <a:cs typeface="Calibri"/>
              </a:rPr>
              <a:t>psidp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un</a:t>
            </a:r>
            <a:r>
              <a:rPr sz="3200" spc="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)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düşü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ü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i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ere</a:t>
            </a:r>
            <a:r>
              <a:rPr sz="3200" spc="-4" dirty="0">
                <a:latin typeface="Calibri"/>
                <a:cs typeface="Calibri"/>
              </a:rPr>
              <a:t>ki</a:t>
            </a:r>
            <a:r>
              <a:rPr sz="3200" spc="0" dirty="0">
                <a:latin typeface="Calibri"/>
                <a:cs typeface="Calibri"/>
              </a:rPr>
              <a:t>r.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Bu 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sın</a:t>
            </a:r>
            <a:r>
              <a:rPr sz="3200" spc="0" dirty="0">
                <a:latin typeface="Calibri"/>
                <a:cs typeface="Calibri"/>
              </a:rPr>
              <a:t>cı </a:t>
            </a:r>
            <a:r>
              <a:rPr sz="3200" spc="4" dirty="0">
                <a:latin typeface="Calibri"/>
                <a:cs typeface="Calibri"/>
              </a:rPr>
              <a:t>d</a:t>
            </a:r>
            <a:r>
              <a:rPr sz="3200" spc="-4" dirty="0">
                <a:latin typeface="Calibri"/>
                <a:cs typeface="Calibri"/>
              </a:rPr>
              <a:t>üz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ek </a:t>
            </a:r>
            <a:r>
              <a:rPr sz="3200" spc="-4" dirty="0">
                <a:latin typeface="Calibri"/>
                <a:cs typeface="Calibri"/>
              </a:rPr>
              <a:t>üz</a:t>
            </a:r>
            <a:r>
              <a:rPr sz="3200" spc="0" dirty="0">
                <a:latin typeface="Calibri"/>
                <a:cs typeface="Calibri"/>
              </a:rPr>
              <a:t>ere, re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ül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ör a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en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ö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düz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ey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c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nılı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740003" cy="3408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>
                <a:latin typeface="Calibri"/>
                <a:cs typeface="Calibri"/>
              </a:rPr>
              <a:t>Re</a:t>
            </a:r>
            <a:r>
              <a:rPr sz="4800" spc="4" baseline="3413" dirty="0">
                <a:latin typeface="Calibri"/>
                <a:cs typeface="Calibri"/>
              </a:rPr>
              <a:t>g</a:t>
            </a:r>
            <a:r>
              <a:rPr sz="4800" spc="-4" baseline="3413" dirty="0">
                <a:latin typeface="Calibri"/>
                <a:cs typeface="Calibri"/>
              </a:rPr>
              <a:t>ül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tö</a:t>
            </a:r>
            <a:r>
              <a:rPr sz="4800" spc="0" baseline="3413" dirty="0">
                <a:latin typeface="Calibri"/>
                <a:cs typeface="Calibri"/>
              </a:rPr>
              <a:t>r, o</a:t>
            </a:r>
            <a:r>
              <a:rPr sz="4800" spc="-4" baseline="3413" dirty="0">
                <a:latin typeface="Calibri"/>
                <a:cs typeface="Calibri"/>
              </a:rPr>
              <a:t>ksi</a:t>
            </a:r>
            <a:r>
              <a:rPr sz="4800" spc="0" baseline="3413" dirty="0">
                <a:latin typeface="Calibri"/>
                <a:cs typeface="Calibri"/>
              </a:rPr>
              <a:t>jen </a:t>
            </a:r>
            <a:r>
              <a:rPr sz="4800" spc="-4" baseline="3413" dirty="0">
                <a:latin typeface="Calibri"/>
                <a:cs typeface="Calibri"/>
              </a:rPr>
              <a:t>tüpün</a:t>
            </a:r>
            <a:r>
              <a:rPr sz="4800" spc="0" baseline="3413" dirty="0">
                <a:latin typeface="Calibri"/>
                <a:cs typeface="Calibri"/>
              </a:rPr>
              <a:t>e </a:t>
            </a:r>
            <a:r>
              <a:rPr sz="4800" spc="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am</a:t>
            </a:r>
            <a:endParaRPr sz="3200" dirty="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tu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tul</a:t>
            </a:r>
            <a:r>
              <a:rPr sz="4800" spc="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lıdı</a:t>
            </a:r>
            <a:r>
              <a:rPr sz="4800" spc="0" baseline="1706" dirty="0">
                <a:latin typeface="Calibri"/>
                <a:cs typeface="Calibri"/>
              </a:rPr>
              <a:t>r. </a:t>
            </a:r>
            <a:r>
              <a:rPr sz="4800" spc="-4" baseline="1706" dirty="0">
                <a:latin typeface="Calibri"/>
                <a:cs typeface="Calibri"/>
              </a:rPr>
              <a:t>G</a:t>
            </a:r>
            <a:r>
              <a:rPr sz="4800" spc="14" baseline="1706" dirty="0">
                <a:latin typeface="Calibri"/>
                <a:cs typeface="Calibri"/>
              </a:rPr>
              <a:t>e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-4" baseline="1706" dirty="0">
                <a:latin typeface="Calibri"/>
                <a:cs typeface="Calibri"/>
              </a:rPr>
              <a:t>ş</a:t>
            </a:r>
            <a:r>
              <a:rPr sz="4800" spc="0" baseline="1706" dirty="0">
                <a:latin typeface="Calibri"/>
                <a:cs typeface="Calibri"/>
              </a:rPr>
              <a:t>ek yer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şti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ilmi</a:t>
            </a:r>
            <a:r>
              <a:rPr sz="4800" spc="0" baseline="1706" dirty="0">
                <a:latin typeface="Calibri"/>
                <a:cs typeface="Calibri"/>
              </a:rPr>
              <a:t>ş </a:t>
            </a:r>
            <a:r>
              <a:rPr sz="4800" spc="-4" baseline="1706" dirty="0">
                <a:latin typeface="Calibri"/>
                <a:cs typeface="Calibri"/>
              </a:rPr>
              <a:t>bi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0" dirty="0">
                <a:latin typeface="Calibri"/>
                <a:cs typeface="Calibri"/>
              </a:rPr>
              <a:t>re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ül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ö</a:t>
            </a:r>
            <a:r>
              <a:rPr sz="3200" spc="-14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tüp</a:t>
            </a:r>
            <a:r>
              <a:rPr sz="3200" spc="0" dirty="0">
                <a:latin typeface="Calibri"/>
                <a:cs typeface="Calibri"/>
              </a:rPr>
              <a:t>ü 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tl</a:t>
            </a:r>
            <a:r>
              <a:rPr sz="3200" spc="0" dirty="0">
                <a:latin typeface="Calibri"/>
                <a:cs typeface="Calibri"/>
              </a:rPr>
              <a:t>ay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cı 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kl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ö</a:t>
            </a:r>
            <a:r>
              <a:rPr sz="3200" spc="-4" dirty="0">
                <a:latin typeface="Calibri"/>
                <a:cs typeface="Calibri"/>
              </a:rPr>
              <a:t>nüştü</a:t>
            </a:r>
            <a:r>
              <a:rPr sz="3200" spc="9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bili</a:t>
            </a:r>
            <a:r>
              <a:rPr sz="3200" spc="0" dirty="0">
                <a:latin typeface="Calibri"/>
                <a:cs typeface="Calibri"/>
              </a:rPr>
              <a:t>r. T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0" dirty="0">
                <a:latin typeface="Calibri"/>
                <a:cs typeface="Calibri"/>
              </a:rPr>
              <a:t>k yö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ü</a:t>
            </a:r>
            <a:r>
              <a:rPr sz="3200" spc="29" dirty="0">
                <a:latin typeface="Calibri"/>
                <a:cs typeface="Calibri"/>
              </a:rPr>
              <a:t>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ik</a:t>
            </a:r>
            <a:r>
              <a:rPr sz="3200" spc="0" dirty="0">
                <a:latin typeface="Calibri"/>
                <a:cs typeface="Calibri"/>
              </a:rPr>
              <a:t>i yö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ü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ak </a:t>
            </a:r>
            <a:r>
              <a:rPr sz="3200" spc="-4" dirty="0">
                <a:latin typeface="Calibri"/>
                <a:cs typeface="Calibri"/>
              </a:rPr>
              <a:t>üz</a:t>
            </a:r>
            <a:r>
              <a:rPr sz="3200" spc="0" dirty="0">
                <a:latin typeface="Calibri"/>
                <a:cs typeface="Calibri"/>
              </a:rPr>
              <a:t>ere </a:t>
            </a:r>
            <a:r>
              <a:rPr sz="3200" spc="-4" dirty="0">
                <a:latin typeface="Calibri"/>
                <a:cs typeface="Calibri"/>
              </a:rPr>
              <a:t>ik</a:t>
            </a:r>
            <a:r>
              <a:rPr sz="3200" spc="0" dirty="0">
                <a:latin typeface="Calibri"/>
                <a:cs typeface="Calibri"/>
              </a:rPr>
              <a:t>i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çe</a:t>
            </a:r>
            <a:r>
              <a:rPr sz="3200" spc="-4" dirty="0">
                <a:latin typeface="Calibri"/>
                <a:cs typeface="Calibri"/>
              </a:rPr>
              <a:t>şi</a:t>
            </a:r>
            <a:r>
              <a:rPr sz="3200" spc="0" dirty="0">
                <a:latin typeface="Calibri"/>
                <a:cs typeface="Calibri"/>
              </a:rPr>
              <a:t>t re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ül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ör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-9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dı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4" dirty="0">
                <a:latin typeface="Calibri"/>
                <a:cs typeface="Calibri"/>
              </a:rPr>
              <a:t>K</a:t>
            </a:r>
            <a:r>
              <a:rPr sz="3200" spc="-4" dirty="0">
                <a:latin typeface="Calibri"/>
                <a:cs typeface="Calibri"/>
              </a:rPr>
              <a:t>ul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 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işl</a:t>
            </a:r>
            <a:r>
              <a:rPr sz="3200" spc="0" dirty="0">
                <a:latin typeface="Calibri"/>
                <a:cs typeface="Calibri"/>
              </a:rPr>
              <a:t>i o</a:t>
            </a:r>
            <a:r>
              <a:rPr sz="3200" spc="-4" dirty="0">
                <a:latin typeface="Calibri"/>
                <a:cs typeface="Calibri"/>
              </a:rPr>
              <a:t>ldu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und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ek </a:t>
            </a:r>
            <a:r>
              <a:rPr sz="3200" spc="14" dirty="0">
                <a:latin typeface="Calibri"/>
                <a:cs typeface="Calibri"/>
              </a:rPr>
              <a:t>y</a:t>
            </a:r>
            <a:r>
              <a:rPr sz="3200" spc="0" dirty="0">
                <a:latin typeface="Calibri"/>
                <a:cs typeface="Calibri"/>
              </a:rPr>
              <a:t>ö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ü 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ar yay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ındı</a:t>
            </a:r>
            <a:r>
              <a:rPr sz="3200" spc="-14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405883" y="1069447"/>
            <a:ext cx="3051048" cy="40755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2238080" y="5212547"/>
            <a:ext cx="490078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>
                <a:latin typeface="Calibri"/>
                <a:cs typeface="Calibri"/>
              </a:rPr>
              <a:t>Re</a:t>
            </a:r>
            <a:r>
              <a:rPr sz="4800" b="1" spc="4" baseline="3413" dirty="0">
                <a:latin typeface="Calibri"/>
                <a:cs typeface="Calibri"/>
              </a:rPr>
              <a:t>si</a:t>
            </a:r>
            <a:r>
              <a:rPr sz="4800" b="1" spc="0" baseline="3413" dirty="0">
                <a:latin typeface="Calibri"/>
                <a:cs typeface="Calibri"/>
              </a:rPr>
              <a:t>m </a:t>
            </a:r>
            <a:r>
              <a:rPr sz="4800" b="1" spc="-4" baseline="3413" dirty="0">
                <a:latin typeface="Calibri"/>
                <a:cs typeface="Calibri"/>
              </a:rPr>
              <a:t>1.17</a:t>
            </a:r>
            <a:r>
              <a:rPr sz="4800" b="1" spc="0" baseline="3413" dirty="0">
                <a:latin typeface="Calibri"/>
                <a:cs typeface="Calibri"/>
              </a:rPr>
              <a:t>: </a:t>
            </a:r>
            <a:r>
              <a:rPr sz="4800" b="1" spc="4" baseline="3413" dirty="0">
                <a:latin typeface="Calibri"/>
                <a:cs typeface="Calibri"/>
              </a:rPr>
              <a:t>B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-4" baseline="3413" dirty="0">
                <a:latin typeface="Calibri"/>
                <a:cs typeface="Calibri"/>
              </a:rPr>
              <a:t>s</a:t>
            </a:r>
            <a:r>
              <a:rPr sz="4800" b="1" spc="4" baseline="3413" dirty="0">
                <a:latin typeface="Calibri"/>
                <a:cs typeface="Calibri"/>
              </a:rPr>
              <a:t>ı</a:t>
            </a:r>
            <a:r>
              <a:rPr sz="4800" b="1" spc="-14" baseline="3413" dirty="0">
                <a:latin typeface="Calibri"/>
                <a:cs typeface="Calibri"/>
              </a:rPr>
              <a:t>n</a:t>
            </a:r>
            <a:r>
              <a:rPr sz="4800" b="1" spc="0" baseline="3413" dirty="0">
                <a:latin typeface="Calibri"/>
                <a:cs typeface="Calibri"/>
              </a:rPr>
              <a:t>ç a</a:t>
            </a:r>
            <a:r>
              <a:rPr sz="4800" b="1" spc="-4" baseline="3413" dirty="0">
                <a:latin typeface="Calibri"/>
                <a:cs typeface="Calibri"/>
              </a:rPr>
              <a:t>y</a:t>
            </a:r>
            <a:r>
              <a:rPr sz="4800" b="1" spc="0" baseline="3413" dirty="0">
                <a:latin typeface="Calibri"/>
                <a:cs typeface="Calibri"/>
              </a:rPr>
              <a:t>ar</a:t>
            </a:r>
            <a:r>
              <a:rPr sz="4800" b="1" spc="-4" baseline="3413" dirty="0">
                <a:latin typeface="Calibri"/>
                <a:cs typeface="Calibri"/>
              </a:rPr>
              <a:t>l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-4" baseline="3413" dirty="0">
                <a:latin typeface="Calibri"/>
                <a:cs typeface="Calibri"/>
              </a:rPr>
              <a:t>y</a:t>
            </a:r>
            <a:r>
              <a:rPr sz="4800" b="1" spc="4" baseline="3413" dirty="0">
                <a:latin typeface="Calibri"/>
                <a:cs typeface="Calibri"/>
              </a:rPr>
              <a:t>ıc</a:t>
            </a:r>
            <a:r>
              <a:rPr sz="4800" b="1" spc="0" baseline="3413" dirty="0">
                <a:latin typeface="Calibri"/>
                <a:cs typeface="Calibri"/>
              </a:rPr>
              <a:t>ı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844273" cy="44008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360"/>
              </a:lnSpc>
              <a:spcBef>
                <a:spcPts val="168"/>
              </a:spcBef>
            </a:pPr>
            <a:r>
              <a:rPr sz="4800" b="1" spc="4" baseline="3413" dirty="0">
                <a:latin typeface="Calibri"/>
                <a:cs typeface="Calibri"/>
              </a:rPr>
              <a:t>F</a:t>
            </a:r>
            <a:r>
              <a:rPr sz="4800" b="1" spc="-4" baseline="3413" dirty="0">
                <a:latin typeface="Calibri"/>
                <a:cs typeface="Calibri"/>
              </a:rPr>
              <a:t>l</a:t>
            </a:r>
            <a:r>
              <a:rPr sz="4800" b="1" spc="4" baseline="3413" dirty="0">
                <a:latin typeface="Calibri"/>
                <a:cs typeface="Calibri"/>
              </a:rPr>
              <a:t>o</a:t>
            </a:r>
            <a:r>
              <a:rPr sz="4800" b="1" spc="0" baseline="3413" dirty="0">
                <a:latin typeface="Calibri"/>
                <a:cs typeface="Calibri"/>
              </a:rPr>
              <a:t>wm</a:t>
            </a:r>
            <a:r>
              <a:rPr sz="4800" b="1" spc="-4" baseline="3413" dirty="0">
                <a:latin typeface="Calibri"/>
                <a:cs typeface="Calibri"/>
              </a:rPr>
              <a:t>et</a:t>
            </a:r>
            <a:r>
              <a:rPr sz="4800" b="1" spc="0" baseline="3413" dirty="0">
                <a:latin typeface="Calibri"/>
                <a:cs typeface="Calibri"/>
              </a:rPr>
              <a:t>re</a:t>
            </a:r>
            <a:r>
              <a:rPr sz="4800" b="1" spc="9" baseline="3413" dirty="0">
                <a:latin typeface="Calibri"/>
                <a:cs typeface="Calibri"/>
              </a:rPr>
              <a:t> </a:t>
            </a:r>
            <a:r>
              <a:rPr sz="4800" b="1" spc="0" baseline="3413" dirty="0">
                <a:latin typeface="Calibri"/>
                <a:cs typeface="Calibri"/>
              </a:rPr>
              <a:t>(Ak</a:t>
            </a:r>
            <a:r>
              <a:rPr sz="4800" b="1" spc="4" baseline="3413" dirty="0">
                <a:latin typeface="Calibri"/>
                <a:cs typeface="Calibri"/>
              </a:rPr>
              <a:t>ı</a:t>
            </a:r>
            <a:r>
              <a:rPr sz="4800" b="1" spc="-4" baseline="3413" dirty="0">
                <a:latin typeface="Calibri"/>
                <a:cs typeface="Calibri"/>
              </a:rPr>
              <a:t>şö</a:t>
            </a:r>
            <a:r>
              <a:rPr sz="4800" b="1" spc="4" baseline="3413" dirty="0">
                <a:latin typeface="Calibri"/>
                <a:cs typeface="Calibri"/>
              </a:rPr>
              <a:t>lç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14" baseline="3413" dirty="0">
                <a:latin typeface="Calibri"/>
                <a:cs typeface="Calibri"/>
              </a:rPr>
              <a:t>r</a:t>
            </a:r>
            <a:r>
              <a:rPr sz="4800" b="1" spc="0" baseline="3413" dirty="0">
                <a:latin typeface="Calibri"/>
                <a:cs typeface="Calibri"/>
              </a:rPr>
              <a:t>/ </a:t>
            </a:r>
            <a:r>
              <a:rPr sz="4800" b="1" spc="-4" baseline="3413" dirty="0">
                <a:latin typeface="Calibri"/>
                <a:cs typeface="Calibri"/>
              </a:rPr>
              <a:t>D</a:t>
            </a:r>
            <a:r>
              <a:rPr sz="4800" b="1" spc="-14" baseline="3413" dirty="0">
                <a:latin typeface="Calibri"/>
                <a:cs typeface="Calibri"/>
              </a:rPr>
              <a:t>e</a:t>
            </a:r>
            <a:r>
              <a:rPr sz="4800" b="1" spc="-4" baseline="3413" dirty="0">
                <a:latin typeface="Calibri"/>
                <a:cs typeface="Calibri"/>
              </a:rPr>
              <a:t>b</a:t>
            </a:r>
            <a:r>
              <a:rPr sz="4800" b="1" spc="4" baseline="3413" dirty="0">
                <a:latin typeface="Calibri"/>
                <a:cs typeface="Calibri"/>
              </a:rPr>
              <a:t>i</a:t>
            </a:r>
            <a:r>
              <a:rPr sz="4800" b="1" spc="0" baseline="3413" dirty="0">
                <a:latin typeface="Calibri"/>
                <a:cs typeface="Calibri"/>
              </a:rPr>
              <a:t>m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4" baseline="3413" dirty="0">
                <a:latin typeface="Calibri"/>
                <a:cs typeface="Calibri"/>
              </a:rPr>
              <a:t>t</a:t>
            </a:r>
            <a:r>
              <a:rPr sz="4800" b="1" spc="0" baseline="3413" dirty="0">
                <a:latin typeface="Calibri"/>
                <a:cs typeface="Calibri"/>
              </a:rPr>
              <a:t>r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0" baseline="3413" dirty="0">
                <a:latin typeface="Calibri"/>
                <a:cs typeface="Calibri"/>
              </a:rPr>
              <a:t>):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aya</a:t>
            </a:r>
            <a:endParaRPr sz="3200" dirty="0">
              <a:latin typeface="Calibri"/>
              <a:cs typeface="Calibri"/>
            </a:endParaRPr>
          </a:p>
          <a:p>
            <a:pPr marL="12700" marR="61036">
              <a:lnSpc>
                <a:spcPts val="3900"/>
              </a:lnSpc>
              <a:spcBef>
                <a:spcPts val="27"/>
              </a:spcBef>
            </a:pP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er</a:t>
            </a:r>
            <a:r>
              <a:rPr sz="4800" spc="-4" baseline="1706" dirty="0">
                <a:latin typeface="Calibri"/>
                <a:cs typeface="Calibri"/>
              </a:rPr>
              <a:t>il</a:t>
            </a:r>
            <a:r>
              <a:rPr sz="4800" spc="0" baseline="1706" dirty="0">
                <a:latin typeface="Calibri"/>
                <a:cs typeface="Calibri"/>
              </a:rPr>
              <a:t>en</a:t>
            </a:r>
            <a:r>
              <a:rPr sz="4800" spc="9" baseline="1706" dirty="0">
                <a:latin typeface="Calibri"/>
                <a:cs typeface="Calibri"/>
              </a:rPr>
              <a:t> </a:t>
            </a:r>
            <a:r>
              <a:rPr sz="4800" spc="-4" baseline="1706" dirty="0">
                <a:latin typeface="Calibri"/>
                <a:cs typeface="Calibri"/>
              </a:rPr>
              <a:t>oksi</a:t>
            </a:r>
            <a:r>
              <a:rPr sz="4800" spc="0" baseline="1706" dirty="0">
                <a:latin typeface="Calibri"/>
                <a:cs typeface="Calibri"/>
              </a:rPr>
              <a:t>je</a:t>
            </a:r>
            <a:r>
              <a:rPr sz="4800" spc="-4" baseline="1706" dirty="0">
                <a:latin typeface="Calibri"/>
                <a:cs typeface="Calibri"/>
              </a:rPr>
              <a:t>ni</a:t>
            </a:r>
            <a:r>
              <a:rPr sz="4800" spc="0" baseline="1706" dirty="0">
                <a:latin typeface="Calibri"/>
                <a:cs typeface="Calibri"/>
              </a:rPr>
              <a:t>n 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4" baseline="1706" dirty="0">
                <a:latin typeface="Calibri"/>
                <a:cs typeface="Calibri"/>
              </a:rPr>
              <a:t>i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re</a:t>
            </a:r>
            <a:r>
              <a:rPr sz="4800" spc="9" baseline="1706" dirty="0">
                <a:latin typeface="Calibri"/>
                <a:cs typeface="Calibri"/>
              </a:rPr>
              <a:t> 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arak 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kik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i</a:t>
            </a:r>
            <a:r>
              <a:rPr sz="4800" spc="14" baseline="1706" dirty="0">
                <a:latin typeface="Calibri"/>
                <a:cs typeface="Calibri"/>
              </a:rPr>
              <a:t> 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kı</a:t>
            </a:r>
            <a:r>
              <a:rPr sz="4800" spc="0" baseline="1706" dirty="0">
                <a:latin typeface="Calibri"/>
                <a:cs typeface="Calibri"/>
              </a:rPr>
              <a:t>ş</a:t>
            </a:r>
            <a:endParaRPr sz="3200" dirty="0">
              <a:latin typeface="Calibri"/>
              <a:cs typeface="Calibri"/>
            </a:endParaRPr>
          </a:p>
          <a:p>
            <a:pPr marL="12700" marR="200776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hızın</a:t>
            </a:r>
            <a:r>
              <a:rPr sz="3200" spc="0" dirty="0">
                <a:latin typeface="Calibri"/>
                <a:cs typeface="Calibri"/>
              </a:rPr>
              <a:t>ı ay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ar. De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işi</a:t>
            </a:r>
            <a:r>
              <a:rPr sz="3200" spc="0" dirty="0">
                <a:latin typeface="Calibri"/>
                <a:cs typeface="Calibri"/>
              </a:rPr>
              <a:t>k çe</a:t>
            </a:r>
            <a:r>
              <a:rPr sz="3200" spc="-4" dirty="0">
                <a:latin typeface="Calibri"/>
                <a:cs typeface="Calibri"/>
              </a:rPr>
              <a:t>şi</a:t>
            </a:r>
            <a:r>
              <a:rPr sz="3200" spc="4" dirty="0">
                <a:latin typeface="Calibri"/>
                <a:cs typeface="Calibri"/>
              </a:rPr>
              <a:t>tl</a:t>
            </a:r>
            <a:r>
              <a:rPr sz="3200" spc="0" dirty="0">
                <a:latin typeface="Calibri"/>
                <a:cs typeface="Calibri"/>
              </a:rPr>
              <a:t>eri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-9" dirty="0">
                <a:latin typeface="Calibri"/>
                <a:cs typeface="Calibri"/>
              </a:rPr>
              <a:t>c</a:t>
            </a:r>
            <a:r>
              <a:rPr sz="3200" spc="-4" dirty="0">
                <a:latin typeface="Calibri"/>
                <a:cs typeface="Calibri"/>
              </a:rPr>
              <a:t>uttu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4" dirty="0">
                <a:latin typeface="Calibri"/>
                <a:cs typeface="Calibri"/>
              </a:rPr>
              <a:t>F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-14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24" dirty="0">
                <a:latin typeface="Calibri"/>
                <a:cs typeface="Calibri"/>
              </a:rPr>
              <a:t>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-9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llikl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âc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l 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arak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nıl</a:t>
            </a:r>
            <a:r>
              <a:rPr sz="3200" spc="0" dirty="0">
                <a:latin typeface="Calibri"/>
                <a:cs typeface="Calibri"/>
              </a:rPr>
              <a:t>acak 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an o</a:t>
            </a:r>
            <a:r>
              <a:rPr sz="3200" spc="-4" dirty="0">
                <a:latin typeface="Calibri"/>
                <a:cs typeface="Calibri"/>
              </a:rPr>
              <a:t>ksi</a:t>
            </a:r>
            <a:r>
              <a:rPr sz="3200" spc="0" dirty="0">
                <a:latin typeface="Calibri"/>
                <a:cs typeface="Calibri"/>
              </a:rPr>
              <a:t>jen </a:t>
            </a:r>
            <a:r>
              <a:rPr sz="3200" spc="-4" dirty="0">
                <a:latin typeface="Calibri"/>
                <a:cs typeface="Calibri"/>
              </a:rPr>
              <a:t>tüpl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9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ini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üz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-4" dirty="0">
                <a:latin typeface="Calibri"/>
                <a:cs typeface="Calibri"/>
              </a:rPr>
              <a:t>nd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sın</a:t>
            </a:r>
            <a:r>
              <a:rPr sz="3200" spc="0" dirty="0">
                <a:latin typeface="Calibri"/>
                <a:cs typeface="Calibri"/>
              </a:rPr>
              <a:t>ç </a:t>
            </a:r>
            <a:r>
              <a:rPr sz="3200" spc="-4" dirty="0">
                <a:latin typeface="Calibri"/>
                <a:cs typeface="Calibri"/>
              </a:rPr>
              <a:t>düz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ey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c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4" dirty="0">
                <a:latin typeface="Calibri"/>
                <a:cs typeface="Calibri"/>
              </a:rPr>
              <a:t>ü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in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t 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arak yer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şti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ili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-4" dirty="0">
                <a:latin typeface="Calibri"/>
                <a:cs typeface="Calibri"/>
              </a:rPr>
              <a:t>E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sı</a:t>
            </a:r>
            <a:r>
              <a:rPr sz="3200" spc="0" dirty="0">
                <a:latin typeface="Calibri"/>
                <a:cs typeface="Calibri"/>
              </a:rPr>
              <a:t>k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nıl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fl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re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er, </a:t>
            </a:r>
            <a:r>
              <a:rPr sz="3200" spc="4" dirty="0">
                <a:latin typeface="Calibri"/>
                <a:cs typeface="Calibri"/>
              </a:rPr>
              <a:t>“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sın</a:t>
            </a:r>
            <a:r>
              <a:rPr sz="3200" spc="0" dirty="0">
                <a:latin typeface="Calibri"/>
                <a:cs typeface="Calibri"/>
              </a:rPr>
              <a:t>ç ayar</a:t>
            </a:r>
            <a:r>
              <a:rPr sz="3200" spc="-4" dirty="0">
                <a:latin typeface="Calibri"/>
                <a:cs typeface="Calibri"/>
              </a:rPr>
              <a:t>lı</a:t>
            </a:r>
            <a:r>
              <a:rPr sz="3200" spc="0" dirty="0">
                <a:latin typeface="Calibri"/>
                <a:cs typeface="Calibri"/>
              </a:rPr>
              <a:t>” a</a:t>
            </a:r>
            <a:r>
              <a:rPr sz="3200" spc="-4" dirty="0">
                <a:latin typeface="Calibri"/>
                <a:cs typeface="Calibri"/>
              </a:rPr>
              <a:t>kım</a:t>
            </a:r>
            <a:r>
              <a:rPr sz="3200" spc="0" dirty="0">
                <a:latin typeface="Calibri"/>
                <a:cs typeface="Calibri"/>
              </a:rPr>
              <a:t>ö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çer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-9" dirty="0">
                <a:latin typeface="Calibri"/>
                <a:cs typeface="Calibri"/>
              </a:rPr>
              <a:t>e</a:t>
            </a:r>
            <a:r>
              <a:rPr sz="3200" spc="0" dirty="0">
                <a:latin typeface="Calibri"/>
                <a:cs typeface="Calibri"/>
              </a:rPr>
              <a:t>r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4" dirty="0">
                <a:latin typeface="Calibri"/>
                <a:cs typeface="Calibri"/>
              </a:rPr>
              <a:t>“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1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” a</a:t>
            </a:r>
            <a:r>
              <a:rPr sz="3200" spc="-4" dirty="0">
                <a:latin typeface="Calibri"/>
                <a:cs typeface="Calibri"/>
              </a:rPr>
              <a:t>kı</a:t>
            </a:r>
            <a:r>
              <a:rPr sz="3200" spc="0" dirty="0">
                <a:latin typeface="Calibri"/>
                <a:cs typeface="Calibri"/>
              </a:rPr>
              <a:t>şö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çe</a:t>
            </a:r>
            <a:r>
              <a:rPr sz="3200" spc="14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di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634694" cy="3408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036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>
                <a:latin typeface="Calibri"/>
                <a:cs typeface="Calibri"/>
              </a:rPr>
              <a:t>Ba</a:t>
            </a:r>
            <a:r>
              <a:rPr sz="4800" spc="-4" baseline="3413" dirty="0">
                <a:latin typeface="Calibri"/>
                <a:cs typeface="Calibri"/>
              </a:rPr>
              <a:t>sın</a:t>
            </a:r>
            <a:r>
              <a:rPr sz="4800" spc="0" baseline="3413" dirty="0">
                <a:latin typeface="Calibri"/>
                <a:cs typeface="Calibri"/>
              </a:rPr>
              <a:t>ç ayar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ı a</a:t>
            </a:r>
            <a:r>
              <a:rPr sz="4800" spc="-4" baseline="3413" dirty="0">
                <a:latin typeface="Calibri"/>
                <a:cs typeface="Calibri"/>
              </a:rPr>
              <a:t>kı</a:t>
            </a:r>
            <a:r>
              <a:rPr sz="4800" spc="4" baseline="3413" dirty="0">
                <a:latin typeface="Calibri"/>
                <a:cs typeface="Calibri"/>
              </a:rPr>
              <a:t>m</a:t>
            </a:r>
            <a:r>
              <a:rPr sz="4800" spc="0" baseline="3413" dirty="0">
                <a:latin typeface="Calibri"/>
                <a:cs typeface="Calibri"/>
              </a:rPr>
              <a:t>ö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çer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er</a:t>
            </a:r>
            <a:r>
              <a:rPr sz="4800" spc="-1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e </a:t>
            </a:r>
            <a:r>
              <a:rPr sz="4800" spc="-4" baseline="3413" dirty="0">
                <a:latin typeface="Calibri"/>
                <a:cs typeface="Calibri"/>
              </a:rPr>
              <a:t>iş</a:t>
            </a:r>
            <a:r>
              <a:rPr sz="4800" spc="0" baseline="3413" dirty="0">
                <a:latin typeface="Calibri"/>
                <a:cs typeface="Calibri"/>
              </a:rPr>
              <a:t>are</a:t>
            </a:r>
            <a:r>
              <a:rPr sz="4800" spc="-4" baseline="3413" dirty="0">
                <a:latin typeface="Calibri"/>
                <a:cs typeface="Calibri"/>
              </a:rPr>
              <a:t>tl</a:t>
            </a:r>
            <a:r>
              <a:rPr sz="4800" spc="0" baseline="3413" dirty="0">
                <a:latin typeface="Calibri"/>
                <a:cs typeface="Calibri"/>
              </a:rPr>
              <a:t>i </a:t>
            </a:r>
            <a:r>
              <a:rPr sz="4800" spc="-4" baseline="3413" dirty="0">
                <a:latin typeface="Calibri"/>
                <a:cs typeface="Calibri"/>
              </a:rPr>
              <a:t>bi</a:t>
            </a:r>
            <a:r>
              <a:rPr sz="4800" spc="0" baseline="3413" dirty="0">
                <a:latin typeface="Calibri"/>
                <a:cs typeface="Calibri"/>
              </a:rPr>
              <a:t>r </a:t>
            </a:r>
            <a:r>
              <a:rPr sz="4800" spc="-4" baseline="3413" dirty="0">
                <a:latin typeface="Calibri"/>
                <a:cs typeface="Calibri"/>
              </a:rPr>
              <a:t>tü</a:t>
            </a:r>
            <a:r>
              <a:rPr sz="4800" spc="0" baseline="3413" dirty="0">
                <a:latin typeface="Calibri"/>
                <a:cs typeface="Calibri"/>
              </a:rPr>
              <a:t>p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ç</a:t>
            </a:r>
            <a:r>
              <a:rPr sz="4800" spc="-4" baseline="1706" dirty="0">
                <a:latin typeface="Calibri"/>
                <a:cs typeface="Calibri"/>
              </a:rPr>
              <a:t>ind</a:t>
            </a:r>
            <a:r>
              <a:rPr sz="4800" spc="0" baseline="1706" dirty="0">
                <a:latin typeface="Calibri"/>
                <a:cs typeface="Calibri"/>
              </a:rPr>
              <a:t>e 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4" baseline="1706" dirty="0">
                <a:latin typeface="Calibri"/>
                <a:cs typeface="Calibri"/>
              </a:rPr>
              <a:t>ü</a:t>
            </a:r>
            <a:r>
              <a:rPr sz="4800" spc="0" baseline="1706" dirty="0">
                <a:latin typeface="Calibri"/>
                <a:cs typeface="Calibri"/>
              </a:rPr>
              <a:t>ç</a:t>
            </a:r>
            <a:r>
              <a:rPr sz="4800" spc="-4" baseline="1706" dirty="0">
                <a:latin typeface="Calibri"/>
                <a:cs typeface="Calibri"/>
              </a:rPr>
              <a:t>ü</a:t>
            </a:r>
            <a:r>
              <a:rPr sz="4800" spc="0" baseline="1706" dirty="0">
                <a:latin typeface="Calibri"/>
                <a:cs typeface="Calibri"/>
              </a:rPr>
              <a:t>k </a:t>
            </a:r>
            <a:r>
              <a:rPr sz="4800" spc="-4" baseline="1706" dirty="0">
                <a:latin typeface="Calibri"/>
                <a:cs typeface="Calibri"/>
              </a:rPr>
              <a:t>bi</a:t>
            </a:r>
            <a:r>
              <a:rPr sz="4800" spc="0" baseline="1706" dirty="0">
                <a:latin typeface="Calibri"/>
                <a:cs typeface="Calibri"/>
              </a:rPr>
              <a:t>r </a:t>
            </a:r>
            <a:r>
              <a:rPr sz="4800" spc="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c</a:t>
            </a:r>
            <a:r>
              <a:rPr sz="4800" spc="-4" baseline="1706" dirty="0">
                <a:latin typeface="Calibri"/>
                <a:cs typeface="Calibri"/>
              </a:rPr>
              <a:t>u</a:t>
            </a:r>
            <a:r>
              <a:rPr sz="4800" spc="0" baseline="1706" dirty="0">
                <a:latin typeface="Calibri"/>
                <a:cs typeface="Calibri"/>
              </a:rPr>
              <a:t>k 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-9" baseline="1706" dirty="0">
                <a:latin typeface="Calibri"/>
                <a:cs typeface="Calibri"/>
              </a:rPr>
              <a:t>a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dı</a:t>
            </a:r>
            <a:r>
              <a:rPr sz="4800" spc="0" baseline="1706" dirty="0">
                <a:latin typeface="Calibri"/>
                <a:cs typeface="Calibri"/>
              </a:rPr>
              <a:t>r. T</a:t>
            </a:r>
            <a:r>
              <a:rPr sz="4800" spc="-4" baseline="1706" dirty="0">
                <a:latin typeface="Calibri"/>
                <a:cs typeface="Calibri"/>
              </a:rPr>
              <a:t>ü</a:t>
            </a:r>
            <a:r>
              <a:rPr sz="4800" spc="4" baseline="1706" dirty="0">
                <a:latin typeface="Calibri"/>
                <a:cs typeface="Calibri"/>
              </a:rPr>
              <a:t>p</a:t>
            </a:r>
            <a:r>
              <a:rPr sz="4800" spc="-4" baseline="1706" dirty="0">
                <a:latin typeface="Calibri"/>
                <a:cs typeface="Calibri"/>
              </a:rPr>
              <a:t>ü</a:t>
            </a:r>
            <a:r>
              <a:rPr sz="4800" spc="0" baseline="1706" dirty="0">
                <a:latin typeface="Calibri"/>
                <a:cs typeface="Calibri"/>
              </a:rPr>
              <a:t>n </a:t>
            </a:r>
            <a:r>
              <a:rPr sz="4800" spc="-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ç</a:t>
            </a:r>
            <a:r>
              <a:rPr sz="4800" spc="-4" baseline="1706" dirty="0">
                <a:latin typeface="Calibri"/>
                <a:cs typeface="Calibri"/>
              </a:rPr>
              <a:t>ind</a:t>
            </a:r>
            <a:r>
              <a:rPr sz="4800" spc="14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i</a:t>
            </a:r>
            <a:endParaRPr sz="3200" dirty="0">
              <a:latin typeface="Calibri"/>
              <a:cs typeface="Calibri"/>
            </a:endParaRPr>
          </a:p>
          <a:p>
            <a:pPr marL="12700" marR="127493">
              <a:lnSpc>
                <a:spcPct val="101725"/>
              </a:lnSpc>
            </a:pP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kım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ö</a:t>
            </a:r>
            <a:r>
              <a:rPr sz="3200" spc="0" dirty="0">
                <a:latin typeface="Calibri"/>
                <a:cs typeface="Calibri"/>
              </a:rPr>
              <a:t>re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u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c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k y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arı ç</a:t>
            </a:r>
            <a:r>
              <a:rPr sz="3200" spc="-4" dirty="0">
                <a:latin typeface="Calibri"/>
                <a:cs typeface="Calibri"/>
              </a:rPr>
              <a:t>ık</a:t>
            </a:r>
            <a:r>
              <a:rPr sz="3200" spc="0" dirty="0">
                <a:latin typeface="Calibri"/>
                <a:cs typeface="Calibri"/>
              </a:rPr>
              <a:t>ar. </a:t>
            </a:r>
            <a:r>
              <a:rPr sz="3200" spc="-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az a</a:t>
            </a:r>
            <a:r>
              <a:rPr sz="3200" spc="-4" dirty="0">
                <a:latin typeface="Calibri"/>
                <a:cs typeface="Calibri"/>
              </a:rPr>
              <a:t>kı</a:t>
            </a:r>
            <a:r>
              <a:rPr sz="3200" spc="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c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1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n 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t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fınd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1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 </a:t>
            </a:r>
            <a:r>
              <a:rPr sz="3200" spc="1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f 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nt</a:t>
            </a:r>
            <a:r>
              <a:rPr sz="3200" spc="0" dirty="0">
                <a:latin typeface="Calibri"/>
                <a:cs typeface="Calibri"/>
              </a:rPr>
              <a:t>rol e</a:t>
            </a:r>
            <a:r>
              <a:rPr sz="3200" spc="-4" dirty="0">
                <a:latin typeface="Calibri"/>
                <a:cs typeface="Calibri"/>
              </a:rPr>
              <a:t>dili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-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lişin</a:t>
            </a:r>
            <a:r>
              <a:rPr sz="3200" spc="0" dirty="0">
                <a:latin typeface="Calibri"/>
                <a:cs typeface="Calibri"/>
              </a:rPr>
              <a:t>i 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9" dirty="0">
                <a:latin typeface="Calibri"/>
                <a:cs typeface="Calibri"/>
              </a:rPr>
              <a:t>y</a:t>
            </a:r>
            <a:r>
              <a:rPr sz="3200" spc="0" dirty="0">
                <a:latin typeface="Calibri"/>
                <a:cs typeface="Calibri"/>
              </a:rPr>
              <a:t>en 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 </a:t>
            </a:r>
            <a:r>
              <a:rPr sz="3200" spc="-4" dirty="0">
                <a:latin typeface="Calibri"/>
                <a:cs typeface="Calibri"/>
              </a:rPr>
              <a:t>du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um</a:t>
            </a:r>
            <a:r>
              <a:rPr sz="3200" spc="0" dirty="0">
                <a:latin typeface="Calibri"/>
                <a:cs typeface="Calibri"/>
              </a:rPr>
              <a:t>, ör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in</a:t>
            </a:r>
            <a:r>
              <a:rPr sz="3200" spc="0" dirty="0">
                <a:latin typeface="Calibri"/>
                <a:cs typeface="Calibri"/>
              </a:rPr>
              <a:t>;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or</a:t>
            </a:r>
            <a:r>
              <a:rPr sz="3200" spc="25" dirty="0">
                <a:latin typeface="Calibri"/>
                <a:cs typeface="Calibri"/>
              </a:rPr>
              <a:t>t</a:t>
            </a:r>
            <a:r>
              <a:rPr sz="3200" spc="-4" dirty="0">
                <a:latin typeface="Calibri"/>
                <a:cs typeface="Calibri"/>
              </a:rPr>
              <a:t>uml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kı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ıl</a:t>
            </a:r>
            <a:r>
              <a:rPr sz="3200" spc="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sı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c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1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n a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düşm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si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en o</a:t>
            </a:r>
            <a:r>
              <a:rPr sz="3200" spc="-4" dirty="0">
                <a:latin typeface="Calibri"/>
                <a:cs typeface="Calibri"/>
              </a:rPr>
              <a:t>lu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725193" cy="3408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Çünk</a:t>
            </a:r>
            <a:r>
              <a:rPr sz="4800" spc="0" baseline="3413" dirty="0">
                <a:latin typeface="Calibri"/>
                <a:cs typeface="Calibri"/>
              </a:rPr>
              <a:t>ü </a:t>
            </a:r>
            <a:r>
              <a:rPr sz="4800" spc="4" baseline="3413" dirty="0">
                <a:latin typeface="Calibri"/>
                <a:cs typeface="Calibri"/>
              </a:rPr>
              <a:t>b</a:t>
            </a:r>
            <a:r>
              <a:rPr sz="4800" spc="0" baseline="3413" dirty="0">
                <a:latin typeface="Calibri"/>
                <a:cs typeface="Calibri"/>
              </a:rPr>
              <a:t>u </a:t>
            </a:r>
            <a:r>
              <a:rPr sz="4800" spc="-4" baseline="3413" dirty="0">
                <a:latin typeface="Calibri"/>
                <a:cs typeface="Calibri"/>
              </a:rPr>
              <a:t>b</a:t>
            </a:r>
            <a:r>
              <a:rPr sz="4800" spc="0" baseline="3413" dirty="0">
                <a:latin typeface="Calibri"/>
                <a:cs typeface="Calibri"/>
              </a:rPr>
              <a:t>o</a:t>
            </a:r>
            <a:r>
              <a:rPr sz="4800" spc="-4" baseline="3413" dirty="0">
                <a:latin typeface="Calibri"/>
                <a:cs typeface="Calibri"/>
              </a:rPr>
              <a:t>n</a:t>
            </a:r>
            <a:r>
              <a:rPr sz="4800" spc="0" baseline="3413" dirty="0">
                <a:latin typeface="Calibri"/>
                <a:cs typeface="Calibri"/>
              </a:rPr>
              <a:t>c</a:t>
            </a:r>
            <a:r>
              <a:rPr sz="4800" spc="-4" baseline="3413" dirty="0">
                <a:latin typeface="Calibri"/>
                <a:cs typeface="Calibri"/>
              </a:rPr>
              <a:t>u</a:t>
            </a:r>
            <a:r>
              <a:rPr sz="4800" spc="0" baseline="3413" dirty="0">
                <a:latin typeface="Calibri"/>
                <a:cs typeface="Calibri"/>
              </a:rPr>
              <a:t>k </a:t>
            </a:r>
            <a:r>
              <a:rPr sz="4800" spc="-4" baseline="3413" dirty="0">
                <a:latin typeface="Calibri"/>
                <a:cs typeface="Calibri"/>
              </a:rPr>
              <a:t>s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ece </a:t>
            </a:r>
            <a:r>
              <a:rPr sz="4800" spc="-4" baseline="3413" dirty="0">
                <a:latin typeface="Calibri"/>
                <a:cs typeface="Calibri"/>
              </a:rPr>
              <a:t>g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en </a:t>
            </a:r>
            <a:r>
              <a:rPr sz="4800" spc="4" baseline="3413" dirty="0">
                <a:latin typeface="Calibri"/>
                <a:cs typeface="Calibri"/>
              </a:rPr>
              <a:t>g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zı</a:t>
            </a:r>
            <a:r>
              <a:rPr sz="4800" spc="0" baseline="3413" dirty="0">
                <a:latin typeface="Calibri"/>
                <a:cs typeface="Calibri"/>
              </a:rPr>
              <a:t>n</a:t>
            </a:r>
            <a:endParaRPr sz="3200" dirty="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sın</a:t>
            </a:r>
            <a:r>
              <a:rPr sz="4800" spc="0" baseline="1706" dirty="0">
                <a:latin typeface="Calibri"/>
                <a:cs typeface="Calibri"/>
              </a:rPr>
              <a:t>c</a:t>
            </a:r>
            <a:r>
              <a:rPr sz="4800" spc="-4" baseline="1706" dirty="0">
                <a:latin typeface="Calibri"/>
                <a:cs typeface="Calibri"/>
              </a:rPr>
              <a:t>ın</a:t>
            </a:r>
            <a:r>
              <a:rPr sz="4800" spc="0" baseline="1706" dirty="0">
                <a:latin typeface="Calibri"/>
                <a:cs typeface="Calibri"/>
              </a:rPr>
              <a:t>ı ö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çer. Ba</a:t>
            </a:r>
            <a:r>
              <a:rPr sz="4800" spc="-4" baseline="1706" dirty="0">
                <a:latin typeface="Calibri"/>
                <a:cs typeface="Calibri"/>
              </a:rPr>
              <a:t>sın</a:t>
            </a:r>
            <a:r>
              <a:rPr sz="4800" spc="0" baseline="1706" dirty="0">
                <a:latin typeface="Calibri"/>
                <a:cs typeface="Calibri"/>
              </a:rPr>
              <a:t>ç ayar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ı a</a:t>
            </a:r>
            <a:r>
              <a:rPr sz="4800" spc="-4" baseline="1706" dirty="0">
                <a:latin typeface="Calibri"/>
                <a:cs typeface="Calibri"/>
              </a:rPr>
              <a:t>kım</a:t>
            </a:r>
            <a:r>
              <a:rPr sz="4800" spc="0" baseline="1706" dirty="0">
                <a:latin typeface="Calibri"/>
                <a:cs typeface="Calibri"/>
              </a:rPr>
              <a:t>ö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çer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er yer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0" dirty="0">
                <a:latin typeface="Calibri"/>
                <a:cs typeface="Calibri"/>
              </a:rPr>
              <a:t>çe</a:t>
            </a:r>
            <a:r>
              <a:rPr sz="3200" spc="-4" dirty="0">
                <a:latin typeface="Calibri"/>
                <a:cs typeface="Calibri"/>
              </a:rPr>
              <a:t>kimind</a:t>
            </a:r>
            <a:r>
              <a:rPr sz="3200" spc="0" dirty="0">
                <a:latin typeface="Calibri"/>
                <a:cs typeface="Calibri"/>
              </a:rPr>
              <a:t>en e</a:t>
            </a:r>
            <a:r>
              <a:rPr sz="3200" spc="-4" dirty="0">
                <a:latin typeface="Calibri"/>
                <a:cs typeface="Calibri"/>
              </a:rPr>
              <a:t>tkil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ni</a:t>
            </a:r>
            <a:r>
              <a:rPr sz="3200" spc="0" dirty="0">
                <a:latin typeface="Calibri"/>
                <a:cs typeface="Calibri"/>
              </a:rPr>
              <a:t>r,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u 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mutl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k 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zis</a:t>
            </a:r>
            <a:r>
              <a:rPr sz="3200" spc="0" dirty="0">
                <a:latin typeface="Calibri"/>
                <a:cs typeface="Calibri"/>
              </a:rPr>
              <a:t>yo</a:t>
            </a:r>
            <a:r>
              <a:rPr sz="3200" spc="-4" dirty="0">
                <a:latin typeface="Calibri"/>
                <a:cs typeface="Calibri"/>
              </a:rPr>
              <a:t>nd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tutu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ere</a:t>
            </a:r>
            <a:r>
              <a:rPr sz="3200" spc="-4" dirty="0">
                <a:latin typeface="Calibri"/>
                <a:cs typeface="Calibri"/>
              </a:rPr>
              <a:t>ki</a:t>
            </a:r>
            <a:r>
              <a:rPr sz="3200" spc="0" dirty="0">
                <a:latin typeface="Calibri"/>
                <a:cs typeface="Calibri"/>
              </a:rPr>
              <a:t>r. Bo</a:t>
            </a:r>
            <a:r>
              <a:rPr sz="3200" spc="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an a</a:t>
            </a:r>
            <a:r>
              <a:rPr sz="3200" spc="-4" dirty="0">
                <a:latin typeface="Calibri"/>
                <a:cs typeface="Calibri"/>
              </a:rPr>
              <a:t>kım</a:t>
            </a:r>
            <a:r>
              <a:rPr sz="3200" spc="0" dirty="0">
                <a:latin typeface="Calibri"/>
                <a:cs typeface="Calibri"/>
              </a:rPr>
              <a:t>ö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çer, yer çe</a:t>
            </a:r>
            <a:r>
              <a:rPr sz="3200" spc="-14" dirty="0">
                <a:latin typeface="Calibri"/>
                <a:cs typeface="Calibri"/>
              </a:rPr>
              <a:t>k</a:t>
            </a:r>
            <a:r>
              <a:rPr sz="3200" spc="-4" dirty="0">
                <a:latin typeface="Calibri"/>
                <a:cs typeface="Calibri"/>
              </a:rPr>
              <a:t>imind</a:t>
            </a:r>
            <a:r>
              <a:rPr sz="3200" spc="0" dirty="0">
                <a:latin typeface="Calibri"/>
                <a:cs typeface="Calibri"/>
              </a:rPr>
              <a:t>en e</a:t>
            </a:r>
            <a:r>
              <a:rPr sz="3200" spc="-4" dirty="0">
                <a:latin typeface="Calibri"/>
                <a:cs typeface="Calibri"/>
              </a:rPr>
              <a:t>tkil</a:t>
            </a:r>
            <a:r>
              <a:rPr sz="3200" spc="64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ndi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zi</a:t>
            </a:r>
            <a:r>
              <a:rPr sz="3200" spc="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yo</a:t>
            </a:r>
            <a:r>
              <a:rPr sz="3200" spc="-4" dirty="0">
                <a:latin typeface="Calibri"/>
                <a:cs typeface="Calibri"/>
              </a:rPr>
              <a:t>nd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di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i</a:t>
            </a:r>
            <a:r>
              <a:rPr sz="3200" spc="3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14" dirty="0">
                <a:latin typeface="Calibri"/>
                <a:cs typeface="Calibri"/>
              </a:rPr>
              <a:t>â</a:t>
            </a:r>
            <a:r>
              <a:rPr sz="3200" spc="0" dirty="0">
                <a:latin typeface="Calibri"/>
                <a:cs typeface="Calibri"/>
              </a:rPr>
              <a:t>c</a:t>
            </a:r>
            <a:r>
              <a:rPr sz="3200" spc="-4" dirty="0">
                <a:latin typeface="Calibri"/>
                <a:cs typeface="Calibri"/>
              </a:rPr>
              <a:t>ill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en çok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nıl</a:t>
            </a:r>
            <a:r>
              <a:rPr sz="3200" spc="0" dirty="0">
                <a:latin typeface="Calibri"/>
                <a:cs typeface="Calibri"/>
              </a:rPr>
              <a:t>an a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ö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çer</a:t>
            </a:r>
            <a:r>
              <a:rPr sz="3200" spc="-4" dirty="0">
                <a:latin typeface="Calibri"/>
                <a:cs typeface="Calibri"/>
              </a:rPr>
              <a:t>di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589122" cy="14244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036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E</a:t>
            </a:r>
            <a:r>
              <a:rPr sz="4800" spc="0" baseline="3413" dirty="0">
                <a:latin typeface="Calibri"/>
                <a:cs typeface="Calibri"/>
              </a:rPr>
              <a:t>n </a:t>
            </a:r>
            <a:r>
              <a:rPr sz="4800" spc="-4" baseline="3413" dirty="0">
                <a:latin typeface="Calibri"/>
                <a:cs typeface="Calibri"/>
              </a:rPr>
              <a:t>bü</a:t>
            </a:r>
            <a:r>
              <a:rPr sz="4800" spc="0" baseline="3413" dirty="0">
                <a:latin typeface="Calibri"/>
                <a:cs typeface="Calibri"/>
              </a:rPr>
              <a:t>y</a:t>
            </a:r>
            <a:r>
              <a:rPr sz="4800" spc="-4" baseline="3413" dirty="0">
                <a:latin typeface="Calibri"/>
                <a:cs typeface="Calibri"/>
              </a:rPr>
              <a:t>ü</a:t>
            </a:r>
            <a:r>
              <a:rPr sz="4800" spc="0" baseline="3413" dirty="0">
                <a:latin typeface="Calibri"/>
                <a:cs typeface="Calibri"/>
              </a:rPr>
              <a:t>k</a:t>
            </a:r>
            <a:r>
              <a:rPr sz="4800" spc="14" baseline="3413" dirty="0">
                <a:latin typeface="Calibri"/>
                <a:cs typeface="Calibri"/>
              </a:rPr>
              <a:t> 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z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4" baseline="3413" dirty="0">
                <a:latin typeface="Calibri"/>
                <a:cs typeface="Calibri"/>
              </a:rPr>
              <a:t>v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nt</a:t>
            </a:r>
            <a:r>
              <a:rPr sz="4800" spc="0" baseline="3413" dirty="0">
                <a:latin typeface="Calibri"/>
                <a:cs typeface="Calibri"/>
              </a:rPr>
              <a:t>aj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arı 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4" baseline="3413" dirty="0">
                <a:latin typeface="Calibri"/>
                <a:cs typeface="Calibri"/>
              </a:rPr>
              <a:t>ü</a:t>
            </a:r>
            <a:r>
              <a:rPr sz="4800" spc="-4" baseline="3413" dirty="0">
                <a:latin typeface="Calibri"/>
                <a:cs typeface="Calibri"/>
              </a:rPr>
              <a:t>pl</a:t>
            </a:r>
            <a:r>
              <a:rPr sz="4800" spc="0" baseline="3413" dirty="0">
                <a:latin typeface="Calibri"/>
                <a:cs typeface="Calibri"/>
              </a:rPr>
              <a:t>er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e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er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</a:t>
            </a:r>
            <a:r>
              <a:rPr sz="4800" spc="4" baseline="3413" dirty="0">
                <a:latin typeface="Calibri"/>
                <a:cs typeface="Calibri"/>
              </a:rPr>
              <a:t>g</a:t>
            </a:r>
            <a:r>
              <a:rPr sz="4800" spc="0" baseline="3413" dirty="0">
                <a:latin typeface="Calibri"/>
                <a:cs typeface="Calibri"/>
              </a:rPr>
              <a:t>i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bi</a:t>
            </a:r>
            <a:r>
              <a:rPr sz="4800" spc="0" baseline="1706" dirty="0">
                <a:latin typeface="Calibri"/>
                <a:cs typeface="Calibri"/>
              </a:rPr>
              <a:t>r </a:t>
            </a:r>
            <a:r>
              <a:rPr sz="4800" spc="-4" baseline="1706" dirty="0">
                <a:latin typeface="Calibri"/>
                <a:cs typeface="Calibri"/>
              </a:rPr>
              <a:t>kı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ı</a:t>
            </a:r>
            <a:r>
              <a:rPr sz="4800" spc="4" baseline="1706" dirty="0">
                <a:latin typeface="Calibri"/>
                <a:cs typeface="Calibri"/>
              </a:rPr>
              <a:t>l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a o</a:t>
            </a:r>
            <a:r>
              <a:rPr sz="4800" spc="-4" baseline="1706" dirty="0">
                <a:latin typeface="Calibri"/>
                <a:cs typeface="Calibri"/>
              </a:rPr>
              <a:t>ldu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-4" baseline="1706" dirty="0">
                <a:latin typeface="Calibri"/>
                <a:cs typeface="Calibri"/>
              </a:rPr>
              <a:t>und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a y</a:t>
            </a:r>
            <a:r>
              <a:rPr sz="4800" spc="-4" baseline="1706" dirty="0">
                <a:latin typeface="Calibri"/>
                <a:cs typeface="Calibri"/>
              </a:rPr>
              <a:t>üks</a:t>
            </a:r>
            <a:r>
              <a:rPr sz="4800" spc="0" baseline="1706" dirty="0">
                <a:latin typeface="Calibri"/>
                <a:cs typeface="Calibri"/>
              </a:rPr>
              <a:t>ek </a:t>
            </a:r>
            <a:r>
              <a:rPr sz="4800" spc="-4" baseline="1706" dirty="0">
                <a:latin typeface="Calibri"/>
                <a:cs typeface="Calibri"/>
              </a:rPr>
              <a:t>bi</a:t>
            </a:r>
            <a:r>
              <a:rPr sz="4800" spc="0" baseline="1706" dirty="0">
                <a:latin typeface="Calibri"/>
                <a:cs typeface="Calibri"/>
              </a:rPr>
              <a:t>r </a:t>
            </a:r>
            <a:r>
              <a:rPr sz="4800" spc="-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sı</a:t>
            </a:r>
            <a:r>
              <a:rPr sz="4800" spc="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ç</a:t>
            </a:r>
            <a:endParaRPr sz="3200" dirty="0">
              <a:latin typeface="Calibri"/>
              <a:cs typeface="Calibri"/>
            </a:endParaRPr>
          </a:p>
          <a:p>
            <a:pPr marL="12700" marR="61036">
              <a:lnSpc>
                <a:spcPct val="101725"/>
              </a:lnSpc>
            </a:pP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ö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sidi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482083" y="1069449"/>
            <a:ext cx="2898647" cy="49046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2238080" y="6044651"/>
            <a:ext cx="5992476" cy="4323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>
                <a:latin typeface="Calibri"/>
                <a:cs typeface="Calibri"/>
              </a:rPr>
              <a:t>Re</a:t>
            </a:r>
            <a:r>
              <a:rPr sz="4800" b="1" spc="4" baseline="3413" dirty="0">
                <a:latin typeface="Calibri"/>
                <a:cs typeface="Calibri"/>
              </a:rPr>
              <a:t>si</a:t>
            </a:r>
            <a:r>
              <a:rPr sz="4800" b="1" spc="0" baseline="3413" dirty="0">
                <a:latin typeface="Calibri"/>
                <a:cs typeface="Calibri"/>
              </a:rPr>
              <a:t>m </a:t>
            </a:r>
            <a:r>
              <a:rPr sz="4800" b="1" spc="-4" baseline="3413" dirty="0">
                <a:latin typeface="Calibri"/>
                <a:cs typeface="Calibri"/>
              </a:rPr>
              <a:t>1.18</a:t>
            </a:r>
            <a:r>
              <a:rPr sz="4800" b="1" spc="0" baseline="3413" dirty="0">
                <a:latin typeface="Calibri"/>
                <a:cs typeface="Calibri"/>
              </a:rPr>
              <a:t>: </a:t>
            </a:r>
            <a:r>
              <a:rPr sz="4800" b="1" spc="4" baseline="3413" dirty="0">
                <a:latin typeface="Calibri"/>
                <a:cs typeface="Calibri"/>
              </a:rPr>
              <a:t>B</a:t>
            </a:r>
            <a:r>
              <a:rPr sz="4800" b="1" spc="0" baseline="3413" dirty="0">
                <a:latin typeface="Calibri"/>
                <a:cs typeface="Calibri"/>
              </a:rPr>
              <a:t>a</a:t>
            </a:r>
            <a:r>
              <a:rPr sz="4800" b="1" spc="-4" baseline="3413" dirty="0">
                <a:latin typeface="Calibri"/>
                <a:cs typeface="Calibri"/>
              </a:rPr>
              <a:t>s</a:t>
            </a:r>
            <a:r>
              <a:rPr sz="4800" b="1" spc="4" baseline="3413" dirty="0">
                <a:latin typeface="Calibri"/>
                <a:cs typeface="Calibri"/>
              </a:rPr>
              <a:t>ı</a:t>
            </a:r>
            <a:r>
              <a:rPr sz="4800" b="1" spc="-14" baseline="3413" dirty="0">
                <a:latin typeface="Calibri"/>
                <a:cs typeface="Calibri"/>
              </a:rPr>
              <a:t>n</a:t>
            </a:r>
            <a:r>
              <a:rPr sz="4800" b="1" spc="0" baseline="3413" dirty="0">
                <a:latin typeface="Calibri"/>
                <a:cs typeface="Calibri"/>
              </a:rPr>
              <a:t>ç a</a:t>
            </a:r>
            <a:r>
              <a:rPr sz="4800" b="1" spc="-4" baseline="3413" dirty="0">
                <a:latin typeface="Calibri"/>
                <a:cs typeface="Calibri"/>
              </a:rPr>
              <a:t>y</a:t>
            </a:r>
            <a:r>
              <a:rPr sz="4800" b="1" spc="0" baseline="3413" dirty="0">
                <a:latin typeface="Calibri"/>
                <a:cs typeface="Calibri"/>
              </a:rPr>
              <a:t>ar</a:t>
            </a:r>
            <a:r>
              <a:rPr sz="4800" b="1" spc="-4" baseline="3413" dirty="0">
                <a:latin typeface="Calibri"/>
                <a:cs typeface="Calibri"/>
              </a:rPr>
              <a:t>l</a:t>
            </a:r>
            <a:r>
              <a:rPr sz="4800" b="1" spc="0" baseline="3413" dirty="0">
                <a:latin typeface="Calibri"/>
                <a:cs typeface="Calibri"/>
              </a:rPr>
              <a:t>ı </a:t>
            </a:r>
            <a:r>
              <a:rPr sz="4800" b="1" spc="-4" baseline="3413" dirty="0">
                <a:latin typeface="Calibri"/>
                <a:cs typeface="Calibri"/>
              </a:rPr>
              <a:t>a</a:t>
            </a:r>
            <a:r>
              <a:rPr sz="4800" b="1" spc="0" baseline="3413" dirty="0">
                <a:latin typeface="Calibri"/>
                <a:cs typeface="Calibri"/>
              </a:rPr>
              <a:t>k</a:t>
            </a:r>
            <a:r>
              <a:rPr sz="4800" b="1" spc="4" baseline="3413" dirty="0">
                <a:latin typeface="Calibri"/>
                <a:cs typeface="Calibri"/>
              </a:rPr>
              <a:t>ı</a:t>
            </a:r>
            <a:r>
              <a:rPr sz="4800" b="1" spc="0" baseline="3413" dirty="0">
                <a:latin typeface="Calibri"/>
                <a:cs typeface="Calibri"/>
              </a:rPr>
              <a:t>m</a:t>
            </a:r>
            <a:r>
              <a:rPr sz="4800" b="1" spc="-4" baseline="3413" dirty="0">
                <a:latin typeface="Calibri"/>
                <a:cs typeface="Calibri"/>
              </a:rPr>
              <a:t>ö</a:t>
            </a:r>
            <a:r>
              <a:rPr sz="4800" b="1" spc="4" baseline="3413" dirty="0">
                <a:latin typeface="Calibri"/>
                <a:cs typeface="Calibri"/>
              </a:rPr>
              <a:t>lç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0" baseline="3413" dirty="0">
                <a:latin typeface="Calibri"/>
                <a:cs typeface="Calibri"/>
              </a:rPr>
              <a:t>r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1731263" y="1193291"/>
            <a:ext cx="7949183" cy="509015"/>
          </a:xfrm>
          <a:custGeom>
            <a:avLst/>
            <a:gdLst/>
            <a:ahLst/>
            <a:cxnLst/>
            <a:rect l="l" t="t" r="r" b="b"/>
            <a:pathLst>
              <a:path w="7949183" h="509015">
                <a:moveTo>
                  <a:pt x="0" y="509015"/>
                </a:moveTo>
                <a:lnTo>
                  <a:pt x="7949183" y="509015"/>
                </a:lnTo>
                <a:lnTo>
                  <a:pt x="7949183" y="0"/>
                </a:lnTo>
                <a:lnTo>
                  <a:pt x="0" y="0"/>
                </a:lnTo>
                <a:lnTo>
                  <a:pt x="0" y="5090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74875" y="1136268"/>
            <a:ext cx="54863" cy="56133"/>
          </a:xfrm>
          <a:custGeom>
            <a:avLst/>
            <a:gdLst/>
            <a:ahLst/>
            <a:cxnLst/>
            <a:rect l="l" t="t" r="r" b="b"/>
            <a:pathLst>
              <a:path w="54863" h="56133">
                <a:moveTo>
                  <a:pt x="0" y="56133"/>
                </a:moveTo>
                <a:lnTo>
                  <a:pt x="54863" y="56133"/>
                </a:lnTo>
                <a:lnTo>
                  <a:pt x="5486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74875" y="1136268"/>
            <a:ext cx="54863" cy="56133"/>
          </a:xfrm>
          <a:custGeom>
            <a:avLst/>
            <a:gdLst/>
            <a:ahLst/>
            <a:cxnLst/>
            <a:rect l="l" t="t" r="r" b="b"/>
            <a:pathLst>
              <a:path w="54863" h="56133">
                <a:moveTo>
                  <a:pt x="0" y="56133"/>
                </a:moveTo>
                <a:lnTo>
                  <a:pt x="54863" y="56133"/>
                </a:lnTo>
                <a:lnTo>
                  <a:pt x="5486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31263" y="1136268"/>
            <a:ext cx="7949183" cy="56133"/>
          </a:xfrm>
          <a:custGeom>
            <a:avLst/>
            <a:gdLst/>
            <a:ahLst/>
            <a:cxnLst/>
            <a:rect l="l" t="t" r="r" b="b"/>
            <a:pathLst>
              <a:path w="7949183" h="56133">
                <a:moveTo>
                  <a:pt x="0" y="56133"/>
                </a:moveTo>
                <a:lnTo>
                  <a:pt x="7949183" y="56133"/>
                </a:lnTo>
                <a:lnTo>
                  <a:pt x="794918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681971" y="1136268"/>
            <a:ext cx="54864" cy="56133"/>
          </a:xfrm>
          <a:custGeom>
            <a:avLst/>
            <a:gdLst/>
            <a:ahLst/>
            <a:cxnLst/>
            <a:rect l="l" t="t" r="r" b="b"/>
            <a:pathLst>
              <a:path w="54864" h="56133">
                <a:moveTo>
                  <a:pt x="0" y="56133"/>
                </a:moveTo>
                <a:lnTo>
                  <a:pt x="54864" y="56133"/>
                </a:lnTo>
                <a:lnTo>
                  <a:pt x="54864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681971" y="1136268"/>
            <a:ext cx="54864" cy="56133"/>
          </a:xfrm>
          <a:custGeom>
            <a:avLst/>
            <a:gdLst/>
            <a:ahLst/>
            <a:cxnLst/>
            <a:rect l="l" t="t" r="r" b="b"/>
            <a:pathLst>
              <a:path w="54864" h="56133">
                <a:moveTo>
                  <a:pt x="0" y="56133"/>
                </a:moveTo>
                <a:lnTo>
                  <a:pt x="54864" y="56133"/>
                </a:lnTo>
                <a:lnTo>
                  <a:pt x="54864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02307" y="1193291"/>
            <a:ext cx="0" cy="509015"/>
          </a:xfrm>
          <a:custGeom>
            <a:avLst/>
            <a:gdLst/>
            <a:ahLst/>
            <a:cxnLst/>
            <a:rect l="l" t="t" r="r" b="b"/>
            <a:pathLst>
              <a:path h="509015">
                <a:moveTo>
                  <a:pt x="0" y="0"/>
                </a:moveTo>
                <a:lnTo>
                  <a:pt x="0" y="509015"/>
                </a:lnTo>
              </a:path>
            </a:pathLst>
          </a:custGeom>
          <a:ln w="56133">
            <a:solidFill>
              <a:srgbClr val="00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737724" y="1193291"/>
            <a:ext cx="56134" cy="509015"/>
          </a:xfrm>
          <a:custGeom>
            <a:avLst/>
            <a:gdLst/>
            <a:ahLst/>
            <a:cxnLst/>
            <a:rect l="l" t="t" r="r" b="b"/>
            <a:pathLst>
              <a:path w="56134" h="509015">
                <a:moveTo>
                  <a:pt x="0" y="509015"/>
                </a:moveTo>
                <a:lnTo>
                  <a:pt x="56134" y="509015"/>
                </a:lnTo>
                <a:lnTo>
                  <a:pt x="56134" y="0"/>
                </a:lnTo>
                <a:lnTo>
                  <a:pt x="0" y="0"/>
                </a:lnTo>
                <a:lnTo>
                  <a:pt x="0" y="5090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681336" y="1193291"/>
            <a:ext cx="56134" cy="509015"/>
          </a:xfrm>
          <a:custGeom>
            <a:avLst/>
            <a:gdLst/>
            <a:ahLst/>
            <a:cxnLst/>
            <a:rect l="l" t="t" r="r" b="b"/>
            <a:pathLst>
              <a:path w="56134" h="509015">
                <a:moveTo>
                  <a:pt x="0" y="509015"/>
                </a:moveTo>
                <a:lnTo>
                  <a:pt x="56134" y="509015"/>
                </a:lnTo>
                <a:lnTo>
                  <a:pt x="56134" y="0"/>
                </a:lnTo>
                <a:lnTo>
                  <a:pt x="0" y="0"/>
                </a:lnTo>
                <a:lnTo>
                  <a:pt x="0" y="509015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31263" y="1703831"/>
            <a:ext cx="7949183" cy="507491"/>
          </a:xfrm>
          <a:custGeom>
            <a:avLst/>
            <a:gdLst/>
            <a:ahLst/>
            <a:cxnLst/>
            <a:rect l="l" t="t" r="r" b="b"/>
            <a:pathLst>
              <a:path w="7949183" h="507491">
                <a:moveTo>
                  <a:pt x="0" y="507491"/>
                </a:moveTo>
                <a:lnTo>
                  <a:pt x="7949183" y="507491"/>
                </a:lnTo>
                <a:lnTo>
                  <a:pt x="7949183" y="0"/>
                </a:lnTo>
                <a:lnTo>
                  <a:pt x="0" y="0"/>
                </a:lnTo>
                <a:lnTo>
                  <a:pt x="0" y="5074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74875" y="2212212"/>
            <a:ext cx="54863" cy="56133"/>
          </a:xfrm>
          <a:custGeom>
            <a:avLst/>
            <a:gdLst/>
            <a:ahLst/>
            <a:cxnLst/>
            <a:rect l="l" t="t" r="r" b="b"/>
            <a:pathLst>
              <a:path w="54863" h="56133">
                <a:moveTo>
                  <a:pt x="0" y="56133"/>
                </a:moveTo>
                <a:lnTo>
                  <a:pt x="54863" y="56133"/>
                </a:lnTo>
                <a:lnTo>
                  <a:pt x="5486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74875" y="2212212"/>
            <a:ext cx="54863" cy="56133"/>
          </a:xfrm>
          <a:custGeom>
            <a:avLst/>
            <a:gdLst/>
            <a:ahLst/>
            <a:cxnLst/>
            <a:rect l="l" t="t" r="r" b="b"/>
            <a:pathLst>
              <a:path w="54863" h="56133">
                <a:moveTo>
                  <a:pt x="0" y="56133"/>
                </a:moveTo>
                <a:lnTo>
                  <a:pt x="54863" y="56133"/>
                </a:lnTo>
                <a:lnTo>
                  <a:pt x="5486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31263" y="2268600"/>
            <a:ext cx="7949183" cy="56133"/>
          </a:xfrm>
          <a:custGeom>
            <a:avLst/>
            <a:gdLst/>
            <a:ahLst/>
            <a:cxnLst/>
            <a:rect l="l" t="t" r="r" b="b"/>
            <a:pathLst>
              <a:path w="7949183" h="56133">
                <a:moveTo>
                  <a:pt x="0" y="56133"/>
                </a:moveTo>
                <a:lnTo>
                  <a:pt x="7949183" y="56133"/>
                </a:lnTo>
                <a:lnTo>
                  <a:pt x="794918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731263" y="2212212"/>
            <a:ext cx="7949183" cy="56133"/>
          </a:xfrm>
          <a:custGeom>
            <a:avLst/>
            <a:gdLst/>
            <a:ahLst/>
            <a:cxnLst/>
            <a:rect l="l" t="t" r="r" b="b"/>
            <a:pathLst>
              <a:path w="7949183" h="56133">
                <a:moveTo>
                  <a:pt x="0" y="56133"/>
                </a:moveTo>
                <a:lnTo>
                  <a:pt x="7949183" y="56133"/>
                </a:lnTo>
                <a:lnTo>
                  <a:pt x="794918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765791" y="2212847"/>
            <a:ext cx="0" cy="111251"/>
          </a:xfrm>
          <a:custGeom>
            <a:avLst/>
            <a:gdLst/>
            <a:ahLst/>
            <a:cxnLst/>
            <a:rect l="l" t="t" r="r" b="b"/>
            <a:pathLst>
              <a:path h="111251">
                <a:moveTo>
                  <a:pt x="0" y="0"/>
                </a:moveTo>
                <a:lnTo>
                  <a:pt x="0" y="111251"/>
                </a:lnTo>
              </a:path>
            </a:pathLst>
          </a:custGeom>
          <a:ln w="561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681971" y="2296667"/>
            <a:ext cx="111251" cy="0"/>
          </a:xfrm>
          <a:custGeom>
            <a:avLst/>
            <a:gdLst/>
            <a:ahLst/>
            <a:cxnLst/>
            <a:rect l="l" t="t" r="r" b="b"/>
            <a:pathLst>
              <a:path w="111251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561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681971" y="2212212"/>
            <a:ext cx="54864" cy="56133"/>
          </a:xfrm>
          <a:custGeom>
            <a:avLst/>
            <a:gdLst/>
            <a:ahLst/>
            <a:cxnLst/>
            <a:rect l="l" t="t" r="r" b="b"/>
            <a:pathLst>
              <a:path w="54864" h="56133">
                <a:moveTo>
                  <a:pt x="0" y="56133"/>
                </a:moveTo>
                <a:lnTo>
                  <a:pt x="54864" y="56133"/>
                </a:lnTo>
                <a:lnTo>
                  <a:pt x="54864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681971" y="2212212"/>
            <a:ext cx="54864" cy="56133"/>
          </a:xfrm>
          <a:custGeom>
            <a:avLst/>
            <a:gdLst/>
            <a:ahLst/>
            <a:cxnLst/>
            <a:rect l="l" t="t" r="r" b="b"/>
            <a:pathLst>
              <a:path w="54864" h="56133">
                <a:moveTo>
                  <a:pt x="0" y="56133"/>
                </a:moveTo>
                <a:lnTo>
                  <a:pt x="54864" y="56133"/>
                </a:lnTo>
                <a:lnTo>
                  <a:pt x="54864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02307" y="1703831"/>
            <a:ext cx="0" cy="507491"/>
          </a:xfrm>
          <a:custGeom>
            <a:avLst/>
            <a:gdLst/>
            <a:ahLst/>
            <a:cxnLst/>
            <a:rect l="l" t="t" r="r" b="b"/>
            <a:pathLst>
              <a:path h="507491">
                <a:moveTo>
                  <a:pt x="0" y="0"/>
                </a:moveTo>
                <a:lnTo>
                  <a:pt x="0" y="507491"/>
                </a:lnTo>
              </a:path>
            </a:pathLst>
          </a:custGeom>
          <a:ln w="56133">
            <a:solidFill>
              <a:srgbClr val="00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737724" y="1703831"/>
            <a:ext cx="56134" cy="507491"/>
          </a:xfrm>
          <a:custGeom>
            <a:avLst/>
            <a:gdLst/>
            <a:ahLst/>
            <a:cxnLst/>
            <a:rect l="l" t="t" r="r" b="b"/>
            <a:pathLst>
              <a:path w="56134" h="507491">
                <a:moveTo>
                  <a:pt x="0" y="507491"/>
                </a:moveTo>
                <a:lnTo>
                  <a:pt x="56134" y="507491"/>
                </a:lnTo>
                <a:lnTo>
                  <a:pt x="56134" y="0"/>
                </a:lnTo>
                <a:lnTo>
                  <a:pt x="0" y="0"/>
                </a:lnTo>
                <a:lnTo>
                  <a:pt x="0" y="5074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681336" y="1703831"/>
            <a:ext cx="56134" cy="507491"/>
          </a:xfrm>
          <a:custGeom>
            <a:avLst/>
            <a:gdLst/>
            <a:ahLst/>
            <a:cxnLst/>
            <a:rect l="l" t="t" r="r" b="b"/>
            <a:pathLst>
              <a:path w="56134" h="507491">
                <a:moveTo>
                  <a:pt x="0" y="507491"/>
                </a:moveTo>
                <a:lnTo>
                  <a:pt x="56134" y="507491"/>
                </a:lnTo>
                <a:lnTo>
                  <a:pt x="56134" y="0"/>
                </a:lnTo>
                <a:lnTo>
                  <a:pt x="0" y="0"/>
                </a:lnTo>
                <a:lnTo>
                  <a:pt x="0" y="507491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87144" y="2393315"/>
            <a:ext cx="7787549" cy="29133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 o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sı</a:t>
            </a:r>
            <a:r>
              <a:rPr sz="4800" spc="0" baseline="3413" dirty="0">
                <a:latin typeface="Calibri"/>
                <a:cs typeface="Calibri"/>
              </a:rPr>
              <a:t>,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nı</a:t>
            </a:r>
            <a:r>
              <a:rPr sz="4800" spc="0" baseline="3413" dirty="0">
                <a:latin typeface="Calibri"/>
                <a:cs typeface="Calibri"/>
              </a:rPr>
              <a:t>n </a:t>
            </a:r>
            <a:r>
              <a:rPr sz="4800" spc="-4" baseline="3413" dirty="0">
                <a:latin typeface="Calibri"/>
                <a:cs typeface="Calibri"/>
              </a:rPr>
              <a:t>f</a:t>
            </a:r>
            <a:r>
              <a:rPr sz="4800" spc="4" baseline="3413" dirty="0">
                <a:latin typeface="Calibri"/>
                <a:cs typeface="Calibri"/>
              </a:rPr>
              <a:t>i</a:t>
            </a:r>
            <a:r>
              <a:rPr sz="4800" spc="-4" baseline="3413" dirty="0">
                <a:latin typeface="Calibri"/>
                <a:cs typeface="Calibri"/>
              </a:rPr>
              <a:t>zik</a:t>
            </a:r>
            <a:r>
              <a:rPr sz="4800" spc="4" baseline="3413" dirty="0">
                <a:latin typeface="Calibri"/>
                <a:cs typeface="Calibri"/>
              </a:rPr>
              <a:t>s</a:t>
            </a:r>
            <a:r>
              <a:rPr sz="4800" spc="0" baseline="3413" dirty="0">
                <a:latin typeface="Calibri"/>
                <a:cs typeface="Calibri"/>
              </a:rPr>
              <a:t>el </a:t>
            </a:r>
            <a:r>
              <a:rPr sz="4800" spc="4" baseline="3413" dirty="0">
                <a:latin typeface="Calibri"/>
                <a:cs typeface="Calibri"/>
              </a:rPr>
              <a:t>v</a:t>
            </a:r>
            <a:r>
              <a:rPr sz="4800" spc="0" baseline="3413" dirty="0">
                <a:latin typeface="Calibri"/>
                <a:cs typeface="Calibri"/>
              </a:rPr>
              <a:t>e </a:t>
            </a:r>
            <a:r>
              <a:rPr sz="4800" spc="-4" baseline="3413" dirty="0">
                <a:latin typeface="Calibri"/>
                <a:cs typeface="Calibri"/>
              </a:rPr>
              <a:t>psik</a:t>
            </a:r>
            <a:r>
              <a:rPr sz="4800" spc="0" baseline="3413" dirty="0">
                <a:latin typeface="Calibri"/>
                <a:cs typeface="Calibri"/>
              </a:rPr>
              <a:t>o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oj</a:t>
            </a:r>
            <a:r>
              <a:rPr sz="4800" spc="-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k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ihti</a:t>
            </a:r>
            <a:r>
              <a:rPr sz="3200" spc="0" dirty="0">
                <a:latin typeface="Calibri"/>
                <a:cs typeface="Calibri"/>
              </a:rPr>
              <a:t>yaç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</a:t>
            </a:r>
            <a:r>
              <a:rPr sz="3200" spc="0" dirty="0">
                <a:latin typeface="Calibri"/>
                <a:cs typeface="Calibri"/>
              </a:rPr>
              <a:t>a ce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ap</a:t>
            </a:r>
            <a:r>
              <a:rPr sz="3200" spc="-14" dirty="0">
                <a:latin typeface="Calibri"/>
                <a:cs typeface="Calibri"/>
              </a:rPr>
              <a:t>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erece</a:t>
            </a:r>
            <a:r>
              <a:rPr sz="3200" spc="-1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,</a:t>
            </a:r>
            <a:r>
              <a:rPr sz="3200" spc="-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lı</a:t>
            </a:r>
            <a:r>
              <a:rPr sz="3200" spc="0" dirty="0">
                <a:latin typeface="Calibri"/>
                <a:cs typeface="Calibri"/>
              </a:rPr>
              <a:t>k 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lini</a:t>
            </a:r>
            <a:r>
              <a:rPr sz="3200" spc="0" dirty="0">
                <a:latin typeface="Calibri"/>
                <a:cs typeface="Calibri"/>
              </a:rPr>
              <a:t>n ra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at ça</a:t>
            </a:r>
            <a:r>
              <a:rPr sz="3200" spc="-4" dirty="0">
                <a:latin typeface="Calibri"/>
                <a:cs typeface="Calibri"/>
              </a:rPr>
              <a:t>lışm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sın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1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ak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aya</a:t>
            </a:r>
            <a:r>
              <a:rPr sz="3200" spc="-9" dirty="0">
                <a:latin typeface="Calibri"/>
                <a:cs typeface="Calibri"/>
              </a:rPr>
              <a:t>c</a:t>
            </a:r>
            <a:r>
              <a:rPr sz="3200" spc="0" dirty="0">
                <a:latin typeface="Calibri"/>
                <a:cs typeface="Calibri"/>
              </a:rPr>
              <a:t>ak ö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llikt</a:t>
            </a:r>
            <a:r>
              <a:rPr sz="3200" spc="0" dirty="0">
                <a:latin typeface="Calibri"/>
                <a:cs typeface="Calibri"/>
              </a:rPr>
              <a:t>e, </a:t>
            </a:r>
            <a:r>
              <a:rPr sz="3200" spc="-4" dirty="0">
                <a:latin typeface="Calibri"/>
                <a:cs typeface="Calibri"/>
              </a:rPr>
              <a:t>düz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1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tipl</a:t>
            </a:r>
            <a:r>
              <a:rPr sz="3200" spc="0" dirty="0">
                <a:latin typeface="Calibri"/>
                <a:cs typeface="Calibri"/>
              </a:rPr>
              <a:t>i 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a,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bulun</a:t>
            </a:r>
            <a:r>
              <a:rPr sz="3200" spc="0" dirty="0">
                <a:latin typeface="Calibri"/>
                <a:cs typeface="Calibri"/>
              </a:rPr>
              <a:t>an e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ya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ara</a:t>
            </a:r>
            <a:r>
              <a:rPr sz="3200" spc="-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ay </a:t>
            </a:r>
            <a:r>
              <a:rPr sz="3200" spc="-4" dirty="0">
                <a:latin typeface="Calibri"/>
                <a:cs typeface="Calibri"/>
              </a:rPr>
              <a:t>ul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bilm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195"/>
              </a:spcBef>
            </a:pPr>
            <a:r>
              <a:rPr sz="4800" spc="-4" baseline="1706" dirty="0">
                <a:latin typeface="Calibri"/>
                <a:cs typeface="Calibri"/>
              </a:rPr>
              <a:t>kull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nı</a:t>
            </a:r>
            <a:r>
              <a:rPr sz="4800" spc="0" baseline="1706" dirty="0">
                <a:latin typeface="Calibri"/>
                <a:cs typeface="Calibri"/>
              </a:rPr>
              <a:t>m ö</a:t>
            </a:r>
            <a:r>
              <a:rPr sz="4800" spc="-4" baseline="1706" dirty="0">
                <a:latin typeface="Calibri"/>
                <a:cs typeface="Calibri"/>
              </a:rPr>
              <a:t>z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llikl</a:t>
            </a:r>
            <a:r>
              <a:rPr sz="4800" spc="0" baseline="1706" dirty="0">
                <a:latin typeface="Calibri"/>
                <a:cs typeface="Calibri"/>
              </a:rPr>
              <a:t>er</a:t>
            </a:r>
            <a:r>
              <a:rPr sz="4800" spc="-4" baseline="1706" dirty="0">
                <a:latin typeface="Calibri"/>
                <a:cs typeface="Calibri"/>
              </a:rPr>
              <a:t>in</a:t>
            </a:r>
            <a:r>
              <a:rPr sz="4800" spc="0" baseline="1706" dirty="0">
                <a:latin typeface="Calibri"/>
                <a:cs typeface="Calibri"/>
              </a:rPr>
              <a:t>i </a:t>
            </a:r>
            <a:r>
              <a:rPr sz="4800" spc="-4" baseline="1706" dirty="0">
                <a:latin typeface="Calibri"/>
                <a:cs typeface="Calibri"/>
              </a:rPr>
              <a:t>bilm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4" baseline="1706" dirty="0">
                <a:latin typeface="Calibri"/>
                <a:cs typeface="Calibri"/>
              </a:rPr>
              <a:t>l</a:t>
            </a:r>
            <a:r>
              <a:rPr sz="4800" spc="-4" baseline="1706" dirty="0">
                <a:latin typeface="Calibri"/>
                <a:cs typeface="Calibri"/>
              </a:rPr>
              <a:t>i</a:t>
            </a:r>
            <a:r>
              <a:rPr sz="4800" spc="44" baseline="1706" dirty="0">
                <a:latin typeface="Calibri"/>
                <a:cs typeface="Calibri"/>
              </a:rPr>
              <a:t>d</a:t>
            </a:r>
            <a:r>
              <a:rPr sz="4800" spc="-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4875" y="1164780"/>
            <a:ext cx="56387" cy="1075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731263" y="1164780"/>
            <a:ext cx="7949183" cy="1075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8580" marR="1002882" indent="457200">
              <a:lnSpc>
                <a:spcPct val="102233"/>
              </a:lnSpc>
              <a:spcBef>
                <a:spcPts val="320"/>
              </a:spcBef>
            </a:pP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1.1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. </a:t>
            </a: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b="1" spc="9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TA </a:t>
            </a:r>
            <a:r>
              <a:rPr sz="3200" b="1" spc="4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b="1" spc="-14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ININ</a:t>
            </a:r>
            <a:r>
              <a:rPr sz="3200" b="1" spc="2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spc="4" dirty="0">
                <a:solidFill>
                  <a:srgbClr val="FFFFFF"/>
                </a:solidFill>
                <a:latin typeface="Calibri"/>
                <a:cs typeface="Calibri"/>
              </a:rPr>
              <a:t>ÖZ</a:t>
            </a:r>
            <a:r>
              <a:rPr sz="3200" b="1" spc="-14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LLİKLE</a:t>
            </a: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İ VE </a:t>
            </a: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DÜ</a:t>
            </a:r>
            <a:r>
              <a:rPr sz="3200" b="1" spc="4" dirty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ENL</a:t>
            </a:r>
            <a:r>
              <a:rPr sz="3200" b="1" spc="-14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ESİ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680447" y="1164780"/>
            <a:ext cx="85344" cy="1075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839757" cy="3408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Humidif</a:t>
            </a:r>
            <a:r>
              <a:rPr sz="4800" spc="14" baseline="3413" dirty="0">
                <a:latin typeface="Calibri"/>
                <a:cs typeface="Calibri"/>
              </a:rPr>
              <a:t>e</a:t>
            </a:r>
            <a:r>
              <a:rPr sz="4800" spc="0" baseline="3413" dirty="0">
                <a:latin typeface="Calibri"/>
                <a:cs typeface="Calibri"/>
              </a:rPr>
              <a:t>r (O</a:t>
            </a:r>
            <a:r>
              <a:rPr sz="4800" spc="-4" baseline="3413" dirty="0">
                <a:latin typeface="Calibri"/>
                <a:cs typeface="Calibri"/>
              </a:rPr>
              <a:t>ksi</a:t>
            </a:r>
            <a:r>
              <a:rPr sz="4800" spc="0" baseline="3413" dirty="0">
                <a:latin typeface="Calibri"/>
                <a:cs typeface="Calibri"/>
              </a:rPr>
              <a:t>jen </a:t>
            </a:r>
            <a:r>
              <a:rPr sz="4800" spc="-4" baseline="3413" dirty="0">
                <a:latin typeface="Calibri"/>
                <a:cs typeface="Calibri"/>
              </a:rPr>
              <a:t>M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</a:t>
            </a:r>
            <a:r>
              <a:rPr sz="4800" spc="0" baseline="3413" dirty="0">
                <a:latin typeface="Calibri"/>
                <a:cs typeface="Calibri"/>
              </a:rPr>
              <a:t>o</a:t>
            </a:r>
            <a:r>
              <a:rPr sz="4800" spc="-4" baseline="3413" dirty="0">
                <a:latin typeface="Calibri"/>
                <a:cs typeface="Calibri"/>
              </a:rPr>
              <a:t>m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re </a:t>
            </a:r>
            <a:r>
              <a:rPr sz="4800" spc="4" baseline="3413" dirty="0">
                <a:latin typeface="Calibri"/>
                <a:cs typeface="Calibri"/>
              </a:rPr>
              <a:t>K</a:t>
            </a:r>
            <a:r>
              <a:rPr sz="4800" spc="-9" baseline="3413" dirty="0">
                <a:latin typeface="Calibri"/>
                <a:cs typeface="Calibri"/>
              </a:rPr>
              <a:t>a</a:t>
            </a:r>
            <a:r>
              <a:rPr sz="4800" spc="4" baseline="3413" dirty="0">
                <a:latin typeface="Calibri"/>
                <a:cs typeface="Calibri"/>
              </a:rPr>
              <a:t>v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</a:t>
            </a:r>
            <a:r>
              <a:rPr sz="4800" spc="0" baseline="3413" dirty="0">
                <a:latin typeface="Calibri"/>
                <a:cs typeface="Calibri"/>
              </a:rPr>
              <a:t>o</a:t>
            </a:r>
            <a:r>
              <a:rPr sz="4800" spc="-4" baseline="3413" dirty="0">
                <a:latin typeface="Calibri"/>
                <a:cs typeface="Calibri"/>
              </a:rPr>
              <a:t>zu</a:t>
            </a:r>
            <a:r>
              <a:rPr sz="4800" spc="0" baseline="3413" dirty="0">
                <a:latin typeface="Calibri"/>
                <a:cs typeface="Calibri"/>
              </a:rPr>
              <a:t>,</a:t>
            </a:r>
            <a:endParaRPr sz="3200" dirty="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ml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ndi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c</a:t>
            </a:r>
            <a:r>
              <a:rPr sz="4800" spc="-4" baseline="1706" dirty="0">
                <a:latin typeface="Calibri"/>
                <a:cs typeface="Calibri"/>
              </a:rPr>
              <a:t>il</a:t>
            </a:r>
            <a:r>
              <a:rPr sz="4800" spc="0" baseline="1706" dirty="0">
                <a:latin typeface="Calibri"/>
                <a:cs typeface="Calibri"/>
              </a:rPr>
              <a:t>er): O</a:t>
            </a:r>
            <a:r>
              <a:rPr sz="4800" spc="-4" baseline="1706" dirty="0">
                <a:latin typeface="Calibri"/>
                <a:cs typeface="Calibri"/>
              </a:rPr>
              <a:t>ksi</a:t>
            </a:r>
            <a:r>
              <a:rPr sz="4800" spc="0" baseline="1706" dirty="0">
                <a:latin typeface="Calibri"/>
                <a:cs typeface="Calibri"/>
              </a:rPr>
              <a:t>jen 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ay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-4" baseline="1706" dirty="0">
                <a:latin typeface="Calibri"/>
                <a:cs typeface="Calibri"/>
              </a:rPr>
              <a:t>ın</a:t>
            </a:r>
            <a:r>
              <a:rPr sz="4800" spc="-1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an </a:t>
            </a: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en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ksi</a:t>
            </a:r>
            <a:r>
              <a:rPr sz="3200" spc="0" dirty="0">
                <a:latin typeface="Calibri"/>
                <a:cs typeface="Calibri"/>
              </a:rPr>
              <a:t>je</a:t>
            </a:r>
            <a:r>
              <a:rPr sz="3200" spc="-4" dirty="0">
                <a:latin typeface="Calibri"/>
                <a:cs typeface="Calibri"/>
              </a:rPr>
              <a:t>ni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sin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aya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9" dirty="0">
                <a:latin typeface="Calibri"/>
                <a:cs typeface="Calibri"/>
              </a:rPr>
              <a:t>c</a:t>
            </a:r>
            <a:r>
              <a:rPr sz="3200" spc="0" dirty="0">
                <a:latin typeface="Calibri"/>
                <a:cs typeface="Calibri"/>
              </a:rPr>
              <a:t>am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eya </a:t>
            </a:r>
            <a:r>
              <a:rPr sz="3200" spc="-4" dirty="0">
                <a:latin typeface="Calibri"/>
                <a:cs typeface="Calibri"/>
              </a:rPr>
              <a:t>pl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stikt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0" dirty="0">
                <a:latin typeface="Calibri"/>
                <a:cs typeface="Calibri"/>
              </a:rPr>
              <a:t>n ya</a:t>
            </a:r>
            <a:r>
              <a:rPr sz="3200" spc="-4" dirty="0">
                <a:latin typeface="Calibri"/>
                <a:cs typeface="Calibri"/>
              </a:rPr>
              <a:t>pılm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, a</a:t>
            </a:r>
            <a:r>
              <a:rPr sz="3200" spc="-4" dirty="0">
                <a:latin typeface="Calibri"/>
                <a:cs typeface="Calibri"/>
              </a:rPr>
              <a:t>kım</a:t>
            </a:r>
            <a:r>
              <a:rPr sz="3200" spc="0" dirty="0">
                <a:latin typeface="Calibri"/>
                <a:cs typeface="Calibri"/>
              </a:rPr>
              <a:t>ö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çer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ere </a:t>
            </a:r>
            <a:r>
              <a:rPr sz="3200" spc="-1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ı 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9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k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nıl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 o</a:t>
            </a:r>
            <a:r>
              <a:rPr sz="3200" spc="-4" dirty="0">
                <a:latin typeface="Calibri"/>
                <a:cs typeface="Calibri"/>
              </a:rPr>
              <a:t>ks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jen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ay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ı e</a:t>
            </a:r>
            <a:r>
              <a:rPr sz="3200" spc="-4" dirty="0">
                <a:latin typeface="Calibri"/>
                <a:cs typeface="Calibri"/>
              </a:rPr>
              <a:t>kipm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nıdı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ndi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c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llikl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kı</a:t>
            </a:r>
            <a:r>
              <a:rPr sz="3200" spc="9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ılm</a:t>
            </a:r>
            <a:r>
              <a:rPr sz="3200" spc="0" dirty="0">
                <a:latin typeface="Calibri"/>
                <a:cs typeface="Calibri"/>
              </a:rPr>
              <a:t>az c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59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en 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4" dirty="0">
                <a:latin typeface="Calibri"/>
                <a:cs typeface="Calibri"/>
              </a:rPr>
              <a:t> k</a:t>
            </a:r>
            <a:r>
              <a:rPr sz="3200" spc="0" dirty="0">
                <a:latin typeface="Calibri"/>
                <a:cs typeface="Calibri"/>
              </a:rPr>
              <a:t>ap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üz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in</a:t>
            </a:r>
            <a:r>
              <a:rPr sz="3200" spc="0" dirty="0">
                <a:latin typeface="Calibri"/>
                <a:cs typeface="Calibri"/>
              </a:rPr>
              <a:t>e yer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şti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ilmi</a:t>
            </a:r>
            <a:r>
              <a:rPr sz="3200" spc="0" dirty="0">
                <a:latin typeface="Calibri"/>
                <a:cs typeface="Calibri"/>
              </a:rPr>
              <a:t>ş a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ö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çer</a:t>
            </a:r>
            <a:r>
              <a:rPr sz="3200" spc="-1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en o</a:t>
            </a:r>
            <a:r>
              <a:rPr sz="3200" spc="-4" dirty="0">
                <a:latin typeface="Calibri"/>
                <a:cs typeface="Calibri"/>
              </a:rPr>
              <a:t>luşu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787144" y="1148206"/>
            <a:ext cx="7705864" cy="2911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>
                <a:latin typeface="Calibri"/>
                <a:cs typeface="Calibri"/>
              </a:rPr>
              <a:t>O</a:t>
            </a:r>
            <a:r>
              <a:rPr sz="4800" spc="-4" baseline="3413" dirty="0">
                <a:latin typeface="Calibri"/>
                <a:cs typeface="Calibri"/>
              </a:rPr>
              <a:t>ksi</a:t>
            </a:r>
            <a:r>
              <a:rPr sz="4800" spc="0" baseline="3413" dirty="0">
                <a:latin typeface="Calibri"/>
                <a:cs typeface="Calibri"/>
              </a:rPr>
              <a:t>jen </a:t>
            </a:r>
            <a:r>
              <a:rPr sz="4800" spc="4" baseline="3413" dirty="0">
                <a:latin typeface="Calibri"/>
                <a:cs typeface="Calibri"/>
              </a:rPr>
              <a:t>v</a:t>
            </a:r>
            <a:r>
              <a:rPr sz="4800" spc="0" baseline="3413" dirty="0">
                <a:latin typeface="Calibri"/>
                <a:cs typeface="Calibri"/>
              </a:rPr>
              <a:t>er</a:t>
            </a:r>
            <a:r>
              <a:rPr sz="4800" spc="-4" baseline="3413" dirty="0">
                <a:latin typeface="Calibri"/>
                <a:cs typeface="Calibri"/>
              </a:rPr>
              <a:t>m</a:t>
            </a:r>
            <a:r>
              <a:rPr sz="4800" spc="0" baseline="3413" dirty="0">
                <a:latin typeface="Calibri"/>
                <a:cs typeface="Calibri"/>
              </a:rPr>
              <a:t>e </a:t>
            </a:r>
            <a:r>
              <a:rPr sz="4800" spc="-4" baseline="3413" dirty="0">
                <a:latin typeface="Calibri"/>
                <a:cs typeface="Calibri"/>
              </a:rPr>
              <a:t>işl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mind</a:t>
            </a:r>
            <a:r>
              <a:rPr sz="4800" spc="0" baseline="3413" dirty="0">
                <a:latin typeface="Calibri"/>
                <a:cs typeface="Calibri"/>
              </a:rPr>
              <a:t>en ö</a:t>
            </a:r>
            <a:r>
              <a:rPr sz="4800" spc="-4" baseline="3413" dirty="0">
                <a:latin typeface="Calibri"/>
                <a:cs typeface="Calibri"/>
              </a:rPr>
              <a:t>n</a:t>
            </a:r>
            <a:r>
              <a:rPr sz="4800" spc="0" baseline="3413" dirty="0">
                <a:latin typeface="Calibri"/>
                <a:cs typeface="Calibri"/>
              </a:rPr>
              <a:t>ce </a:t>
            </a:r>
            <a:r>
              <a:rPr sz="4800" spc="-4" baseline="3413" dirty="0">
                <a:latin typeface="Calibri"/>
                <a:cs typeface="Calibri"/>
              </a:rPr>
              <a:t>humidif</a:t>
            </a:r>
            <a:r>
              <a:rPr sz="4800" spc="0" baseline="3413" dirty="0">
                <a:latin typeface="Calibri"/>
                <a:cs typeface="Calibri"/>
              </a:rPr>
              <a:t>er</a:t>
            </a:r>
            <a:r>
              <a:rPr sz="4800" spc="-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n</a:t>
            </a:r>
            <a:endParaRPr sz="3200" dirty="0">
              <a:latin typeface="Calibri"/>
              <a:cs typeface="Calibri"/>
            </a:endParaRPr>
          </a:p>
          <a:p>
            <a:pPr marL="12700" marR="61036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2</a:t>
            </a:r>
            <a:r>
              <a:rPr sz="4800" spc="0" baseline="1706" dirty="0">
                <a:latin typeface="Calibri"/>
                <a:cs typeface="Calibri"/>
              </a:rPr>
              <a:t>/3</a:t>
            </a:r>
            <a:r>
              <a:rPr sz="4800" spc="4" baseline="1706" dirty="0">
                <a:latin typeface="Calibri"/>
                <a:cs typeface="Calibri"/>
              </a:rPr>
              <a:t>‟</a:t>
            </a:r>
            <a:r>
              <a:rPr sz="4800" spc="0" baseline="1706" dirty="0">
                <a:latin typeface="Calibri"/>
                <a:cs typeface="Calibri"/>
              </a:rPr>
              <a:t>ü </a:t>
            </a:r>
            <a:r>
              <a:rPr sz="4800" spc="-4" baseline="1706" dirty="0">
                <a:latin typeface="Calibri"/>
                <a:cs typeface="Calibri"/>
              </a:rPr>
              <a:t>st</a:t>
            </a:r>
            <a:r>
              <a:rPr sz="4800" spc="14" baseline="1706" dirty="0">
                <a:latin typeface="Calibri"/>
                <a:cs typeface="Calibri"/>
              </a:rPr>
              <a:t>e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l </a:t>
            </a:r>
            <a:r>
              <a:rPr sz="4800" spc="-4" baseline="1706" dirty="0">
                <a:latin typeface="Calibri"/>
                <a:cs typeface="Calibri"/>
              </a:rPr>
              <a:t>su</a:t>
            </a:r>
            <a:r>
              <a:rPr sz="4800" spc="0" baseline="1706" dirty="0">
                <a:latin typeface="Calibri"/>
                <a:cs typeface="Calibri"/>
              </a:rPr>
              <a:t>y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4" baseline="1706" dirty="0">
                <a:latin typeface="Calibri"/>
                <a:cs typeface="Calibri"/>
              </a:rPr>
              <a:t> 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ldu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ul</a:t>
            </a:r>
            <a:r>
              <a:rPr sz="4800" spc="0" baseline="1706" dirty="0">
                <a:latin typeface="Calibri"/>
                <a:cs typeface="Calibri"/>
              </a:rPr>
              <a:t>arak ça</a:t>
            </a:r>
            <a:r>
              <a:rPr sz="4800" spc="39" baseline="1706" dirty="0">
                <a:latin typeface="Calibri"/>
                <a:cs typeface="Calibri"/>
              </a:rPr>
              <a:t>l</a:t>
            </a:r>
            <a:r>
              <a:rPr sz="4800" spc="-4" baseline="1706" dirty="0">
                <a:latin typeface="Calibri"/>
                <a:cs typeface="Calibri"/>
              </a:rPr>
              <a:t>ışı</a:t>
            </a:r>
            <a:r>
              <a:rPr sz="4800" spc="0" baseline="1706" dirty="0">
                <a:latin typeface="Calibri"/>
                <a:cs typeface="Calibri"/>
              </a:rPr>
              <a:t>p</a:t>
            </a:r>
            <a:endParaRPr sz="3200" dirty="0">
              <a:latin typeface="Calibri"/>
              <a:cs typeface="Calibri"/>
            </a:endParaRPr>
          </a:p>
          <a:p>
            <a:pPr marL="12700" marR="263766">
              <a:lnSpc>
                <a:spcPct val="101623"/>
              </a:lnSpc>
            </a:pPr>
            <a:r>
              <a:rPr sz="3200" spc="0" dirty="0">
                <a:latin typeface="Calibri"/>
                <a:cs typeface="Calibri"/>
              </a:rPr>
              <a:t>ça</a:t>
            </a:r>
            <a:r>
              <a:rPr sz="3200" spc="-4" dirty="0">
                <a:latin typeface="Calibri"/>
                <a:cs typeface="Calibri"/>
              </a:rPr>
              <a:t>lışm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dı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nt</a:t>
            </a:r>
            <a:r>
              <a:rPr sz="3200" spc="0" dirty="0">
                <a:latin typeface="Calibri"/>
                <a:cs typeface="Calibri"/>
              </a:rPr>
              <a:t>rol e</a:t>
            </a:r>
            <a:r>
              <a:rPr sz="3200" spc="-4" dirty="0">
                <a:latin typeface="Calibri"/>
                <a:cs typeface="Calibri"/>
              </a:rPr>
              <a:t>dili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sist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md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tüpt</a:t>
            </a:r>
            <a:r>
              <a:rPr sz="3200" spc="0" dirty="0">
                <a:latin typeface="Calibri"/>
                <a:cs typeface="Calibri"/>
              </a:rPr>
              <a:t>en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en O2 </a:t>
            </a:r>
            <a:r>
              <a:rPr sz="3200" spc="-4" dirty="0">
                <a:latin typeface="Calibri"/>
                <a:cs typeface="Calibri"/>
              </a:rPr>
              <a:t>ku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4" dirty="0">
                <a:latin typeface="Calibri"/>
                <a:cs typeface="Calibri"/>
              </a:rPr>
              <a:t>d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r,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ind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hi</a:t>
            </a:r>
            <a:r>
              <a:rPr sz="3200" spc="0" dirty="0">
                <a:latin typeface="Calibri"/>
                <a:cs typeface="Calibri"/>
              </a:rPr>
              <a:t>ç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u </a:t>
            </a:r>
            <a:r>
              <a:rPr sz="3200" spc="-4" dirty="0">
                <a:latin typeface="Calibri"/>
                <a:cs typeface="Calibri"/>
              </a:rPr>
              <a:t>buh</a:t>
            </a:r>
            <a:r>
              <a:rPr sz="3200" spc="0" dirty="0">
                <a:latin typeface="Calibri"/>
                <a:cs typeface="Calibri"/>
              </a:rPr>
              <a:t>arı yo</a:t>
            </a:r>
            <a:r>
              <a:rPr sz="3200" spc="-4" dirty="0">
                <a:latin typeface="Calibri"/>
                <a:cs typeface="Calibri"/>
              </a:rPr>
              <a:t>ktu</a:t>
            </a:r>
            <a:r>
              <a:rPr sz="3200" spc="0" dirty="0">
                <a:latin typeface="Calibri"/>
                <a:cs typeface="Calibri"/>
              </a:rPr>
              <a:t>r. Bu 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39" dirty="0">
                <a:latin typeface="Calibri"/>
                <a:cs typeface="Calibri"/>
              </a:rPr>
              <a:t>O</a:t>
            </a:r>
            <a:r>
              <a:rPr sz="3200" spc="0" dirty="0">
                <a:latin typeface="Calibri"/>
                <a:cs typeface="Calibri"/>
              </a:rPr>
              <a:t>2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ili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en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muk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um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sın</a:t>
            </a:r>
            <a:r>
              <a:rPr sz="3200" spc="0" dirty="0">
                <a:latin typeface="Calibri"/>
                <a:cs typeface="Calibri"/>
              </a:rPr>
              <a:t>ı ö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ek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7144" y="4124578"/>
            <a:ext cx="7374689" cy="14244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ç</a:t>
            </a:r>
            <a:r>
              <a:rPr sz="4800" spc="-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n </a:t>
            </a:r>
            <a:r>
              <a:rPr sz="4800" spc="-4" baseline="3413" dirty="0">
                <a:latin typeface="Calibri"/>
                <a:cs typeface="Calibri"/>
              </a:rPr>
              <a:t>n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m</a:t>
            </a:r>
            <a:r>
              <a:rPr sz="4800" spc="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ndi</a:t>
            </a:r>
            <a:r>
              <a:rPr sz="4800" spc="0" baseline="3413" dirty="0">
                <a:latin typeface="Calibri"/>
                <a:cs typeface="Calibri"/>
              </a:rPr>
              <a:t>r</a:t>
            </a:r>
            <a:r>
              <a:rPr sz="4800" spc="-4" baseline="3413" dirty="0">
                <a:latin typeface="Calibri"/>
                <a:cs typeface="Calibri"/>
              </a:rPr>
              <a:t>m</a:t>
            </a:r>
            <a:r>
              <a:rPr sz="4800" spc="0" baseline="3413" dirty="0">
                <a:latin typeface="Calibri"/>
                <a:cs typeface="Calibri"/>
              </a:rPr>
              <a:t>e çok ö</a:t>
            </a:r>
            <a:r>
              <a:rPr sz="4800" spc="-4" baseline="3413" dirty="0">
                <a:latin typeface="Calibri"/>
                <a:cs typeface="Calibri"/>
              </a:rPr>
              <a:t>n</a:t>
            </a:r>
            <a:r>
              <a:rPr sz="4800" spc="-9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mlidi</a:t>
            </a:r>
            <a:r>
              <a:rPr sz="4800" spc="0" baseline="3413" dirty="0">
                <a:latin typeface="Calibri"/>
                <a:cs typeface="Calibri"/>
              </a:rPr>
              <a:t>r. </a:t>
            </a:r>
            <a:r>
              <a:rPr sz="4800" spc="4" baseline="3413" dirty="0">
                <a:latin typeface="Calibri"/>
                <a:cs typeface="Calibri"/>
              </a:rPr>
              <a:t>Ağ</a:t>
            </a:r>
            <a:r>
              <a:rPr sz="4800" spc="-4" baseline="3413" dirty="0">
                <a:latin typeface="Calibri"/>
                <a:cs typeface="Calibri"/>
              </a:rPr>
              <a:t>ız</a:t>
            </a:r>
            <a:r>
              <a:rPr sz="4800" spc="0" baseline="3413" dirty="0">
                <a:latin typeface="Calibri"/>
                <a:cs typeface="Calibri"/>
              </a:rPr>
              <a:t>, </a:t>
            </a:r>
            <a:r>
              <a:rPr sz="4800" spc="-4" baseline="3413" dirty="0">
                <a:latin typeface="Calibri"/>
                <a:cs typeface="Calibri"/>
              </a:rPr>
              <a:t>bu</a:t>
            </a:r>
            <a:r>
              <a:rPr sz="4800" spc="0" baseline="3413" dirty="0">
                <a:latin typeface="Calibri"/>
                <a:cs typeface="Calibri"/>
              </a:rPr>
              <a:t>r</a:t>
            </a:r>
            <a:r>
              <a:rPr sz="4800" spc="-4" baseline="3413" dirty="0">
                <a:latin typeface="Calibri"/>
                <a:cs typeface="Calibri"/>
              </a:rPr>
              <a:t>u</a:t>
            </a:r>
            <a:r>
              <a:rPr sz="4800" spc="0" baseline="3413" dirty="0">
                <a:latin typeface="Calibri"/>
                <a:cs typeface="Calibri"/>
              </a:rPr>
              <a:t>n</a:t>
            </a:r>
            <a:endParaRPr sz="3200" dirty="0">
              <a:latin typeface="Calibri"/>
              <a:cs typeface="Calibri"/>
            </a:endParaRPr>
          </a:p>
          <a:p>
            <a:pPr marL="12700" marR="61036">
              <a:lnSpc>
                <a:spcPts val="3900"/>
              </a:lnSpc>
              <a:spcBef>
                <a:spcPts val="27"/>
              </a:spcBef>
            </a:pP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c</a:t>
            </a:r>
            <a:r>
              <a:rPr sz="4800" spc="-4" baseline="1706" dirty="0">
                <a:latin typeface="Calibri"/>
                <a:cs typeface="Calibri"/>
              </a:rPr>
              <a:t>i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0" baseline="1706" dirty="0">
                <a:latin typeface="Calibri"/>
                <a:cs typeface="Calibri"/>
              </a:rPr>
              <a:t>er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-9" baseline="1706" dirty="0">
                <a:latin typeface="Calibri"/>
                <a:cs typeface="Calibri"/>
              </a:rPr>
              <a:t>e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e </a:t>
            </a:r>
            <a:r>
              <a:rPr sz="4800" spc="-4" baseline="1706" dirty="0">
                <a:latin typeface="Calibri"/>
                <a:cs typeface="Calibri"/>
              </a:rPr>
              <a:t>muk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z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ar</a:t>
            </a:r>
            <a:r>
              <a:rPr sz="4800" spc="-4" baseline="1706" dirty="0">
                <a:latin typeface="Calibri"/>
                <a:cs typeface="Calibri"/>
              </a:rPr>
              <a:t>ı</a:t>
            </a:r>
            <a:r>
              <a:rPr sz="4800" spc="0" baseline="1706" dirty="0">
                <a:latin typeface="Calibri"/>
                <a:cs typeface="Calibri"/>
              </a:rPr>
              <a:t>n a</a:t>
            </a:r>
            <a:r>
              <a:rPr sz="4800" spc="-4" baseline="1706" dirty="0">
                <a:latin typeface="Calibri"/>
                <a:cs typeface="Calibri"/>
              </a:rPr>
              <a:t>şı</a:t>
            </a:r>
            <a:r>
              <a:rPr sz="4800" spc="0" baseline="1706" dirty="0">
                <a:latin typeface="Calibri"/>
                <a:cs typeface="Calibri"/>
              </a:rPr>
              <a:t>rı </a:t>
            </a:r>
            <a:r>
              <a:rPr sz="4800" spc="-4" baseline="1706" dirty="0">
                <a:latin typeface="Calibri"/>
                <a:cs typeface="Calibri"/>
              </a:rPr>
              <a:t>ku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4" baseline="1706" dirty="0">
                <a:latin typeface="Calibri"/>
                <a:cs typeface="Calibri"/>
              </a:rPr>
              <a:t>u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0" baseline="1706" dirty="0">
                <a:latin typeface="Calibri"/>
                <a:cs typeface="Calibri"/>
              </a:rPr>
              <a:t>ı</a:t>
            </a:r>
            <a:endParaRPr sz="3200" dirty="0">
              <a:latin typeface="Calibri"/>
              <a:cs typeface="Calibri"/>
            </a:endParaRPr>
          </a:p>
          <a:p>
            <a:pPr marL="12700" marR="61036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lunu</a:t>
            </a:r>
            <a:r>
              <a:rPr sz="3200" spc="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u 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or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şt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166541" y="4124578"/>
            <a:ext cx="472576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4" baseline="3413" dirty="0">
                <a:latin typeface="Calibri"/>
                <a:cs typeface="Calibri"/>
              </a:rPr>
              <a:t>v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658564" cy="2911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Humidif</a:t>
            </a:r>
            <a:r>
              <a:rPr sz="4800" spc="14" baseline="3413" dirty="0">
                <a:latin typeface="Calibri"/>
                <a:cs typeface="Calibri"/>
              </a:rPr>
              <a:t>e</a:t>
            </a:r>
            <a:r>
              <a:rPr sz="4800" spc="0" baseline="3413" dirty="0">
                <a:latin typeface="Calibri"/>
                <a:cs typeface="Calibri"/>
              </a:rPr>
              <a:t>r</a:t>
            </a:r>
            <a:r>
              <a:rPr sz="4800" spc="-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n </a:t>
            </a:r>
            <a:r>
              <a:rPr sz="4800" spc="-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ç</a:t>
            </a:r>
            <a:r>
              <a:rPr sz="4800" spc="-4" baseline="3413" dirty="0">
                <a:latin typeface="Calibri"/>
                <a:cs typeface="Calibri"/>
              </a:rPr>
              <a:t>ind</a:t>
            </a:r>
            <a:r>
              <a:rPr sz="4800" spc="14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k</a:t>
            </a:r>
            <a:r>
              <a:rPr sz="4800" spc="0" baseline="3413" dirty="0">
                <a:latin typeface="Calibri"/>
                <a:cs typeface="Calibri"/>
              </a:rPr>
              <a:t>i</a:t>
            </a:r>
            <a:r>
              <a:rPr sz="4800" spc="9" baseline="3413" dirty="0">
                <a:latin typeface="Calibri"/>
                <a:cs typeface="Calibri"/>
              </a:rPr>
              <a:t> </a:t>
            </a:r>
            <a:r>
              <a:rPr sz="4800" spc="-4" baseline="3413" dirty="0">
                <a:latin typeface="Calibri"/>
                <a:cs typeface="Calibri"/>
              </a:rPr>
              <a:t>s</a:t>
            </a:r>
            <a:r>
              <a:rPr sz="4800" spc="0" baseline="3413" dirty="0">
                <a:latin typeface="Calibri"/>
                <a:cs typeface="Calibri"/>
              </a:rPr>
              <a:t>u </a:t>
            </a:r>
            <a:r>
              <a:rPr sz="4800" spc="14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z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ldı</a:t>
            </a:r>
            <a:r>
              <a:rPr sz="4800" spc="4" baseline="3413" dirty="0">
                <a:latin typeface="Calibri"/>
                <a:cs typeface="Calibri"/>
              </a:rPr>
              <a:t>ğ</a:t>
            </a:r>
            <a:r>
              <a:rPr sz="4800" spc="-4" baseline="3413" dirty="0">
                <a:latin typeface="Calibri"/>
                <a:cs typeface="Calibri"/>
              </a:rPr>
              <a:t>ınd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9" baseline="3413" dirty="0">
                <a:latin typeface="Calibri"/>
                <a:cs typeface="Calibri"/>
              </a:rPr>
              <a:t> </a:t>
            </a:r>
            <a:r>
              <a:rPr sz="4800" spc="-4" baseline="3413" dirty="0">
                <a:latin typeface="Calibri"/>
                <a:cs typeface="Calibri"/>
              </a:rPr>
              <a:t>üstün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endParaRPr sz="3200" dirty="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kl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9" baseline="1706" dirty="0">
                <a:latin typeface="Calibri"/>
                <a:cs typeface="Calibri"/>
              </a:rPr>
              <a:t> </a:t>
            </a:r>
            <a:r>
              <a:rPr sz="4800" spc="0" baseline="1706" dirty="0">
                <a:latin typeface="Calibri"/>
                <a:cs typeface="Calibri"/>
              </a:rPr>
              <a:t>ya</a:t>
            </a:r>
            <a:r>
              <a:rPr sz="4800" spc="-4" baseline="1706" dirty="0">
                <a:latin typeface="Calibri"/>
                <a:cs typeface="Calibri"/>
              </a:rPr>
              <a:t>pılm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lı</a:t>
            </a:r>
            <a:r>
              <a:rPr sz="4800" spc="0" baseline="1706" dirty="0">
                <a:latin typeface="Calibri"/>
                <a:cs typeface="Calibri"/>
              </a:rPr>
              <a:t>,</a:t>
            </a:r>
            <a:r>
              <a:rPr sz="4800" spc="25" baseline="1706" dirty="0">
                <a:latin typeface="Calibri"/>
                <a:cs typeface="Calibri"/>
              </a:rPr>
              <a:t> 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mi</a:t>
            </a:r>
            <a:r>
              <a:rPr sz="4800" spc="4" baseline="1706" dirty="0">
                <a:latin typeface="Calibri"/>
                <a:cs typeface="Calibri"/>
              </a:rPr>
              <a:t>z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ni</a:t>
            </a:r>
            <a:r>
              <a:rPr sz="4800" spc="0" baseline="1706" dirty="0">
                <a:latin typeface="Calibri"/>
                <a:cs typeface="Calibri"/>
              </a:rPr>
              <a:t>p 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4" baseline="1706" dirty="0">
                <a:latin typeface="Calibri"/>
                <a:cs typeface="Calibri"/>
              </a:rPr>
              <a:t>z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nf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kt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623"/>
              </a:lnSpc>
            </a:pP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dildikt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ku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utuldukt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ra </a:t>
            </a:r>
            <a:r>
              <a:rPr sz="3200" spc="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ap yer</a:t>
            </a:r>
            <a:r>
              <a:rPr sz="3200" spc="-4" dirty="0">
                <a:latin typeface="Calibri"/>
                <a:cs typeface="Calibri"/>
              </a:rPr>
              <a:t>in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kıl</a:t>
            </a:r>
            <a:r>
              <a:rPr sz="3200" spc="0" dirty="0">
                <a:latin typeface="Calibri"/>
                <a:cs typeface="Calibri"/>
              </a:rPr>
              <a:t>arak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rar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l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u 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ldu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4" dirty="0">
                <a:latin typeface="Calibri"/>
                <a:cs typeface="Calibri"/>
              </a:rPr>
              <a:t>K</a:t>
            </a:r>
            <a:r>
              <a:rPr sz="3200" spc="-4" dirty="0">
                <a:latin typeface="Calibri"/>
                <a:cs typeface="Calibri"/>
              </a:rPr>
              <a:t>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nılm</a:t>
            </a:r>
            <a:r>
              <a:rPr sz="3200" spc="0" dirty="0">
                <a:latin typeface="Calibri"/>
                <a:cs typeface="Calibri"/>
              </a:rPr>
              <a:t>ayan </a:t>
            </a:r>
            <a:r>
              <a:rPr sz="3200" spc="-4" dirty="0">
                <a:latin typeface="Calibri"/>
                <a:cs typeface="Calibri"/>
              </a:rPr>
              <a:t>humidif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0" dirty="0">
                <a:latin typeface="Calibri"/>
                <a:cs typeface="Calibri"/>
              </a:rPr>
              <a:t>r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mi</a:t>
            </a:r>
            <a:r>
              <a:rPr sz="3200" spc="0" dirty="0">
                <a:latin typeface="Calibri"/>
                <a:cs typeface="Calibri"/>
              </a:rPr>
              <a:t>z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ru </a:t>
            </a:r>
            <a:r>
              <a:rPr sz="3200" spc="-4" dirty="0">
                <a:latin typeface="Calibri"/>
                <a:cs typeface="Calibri"/>
              </a:rPr>
              <a:t>tutulm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843700" cy="48961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>
                <a:latin typeface="Calibri"/>
                <a:cs typeface="Calibri"/>
              </a:rPr>
              <a:t>Bu </a:t>
            </a:r>
            <a:r>
              <a:rPr sz="4800" spc="-4" baseline="3413" dirty="0">
                <a:latin typeface="Calibri"/>
                <a:cs typeface="Calibri"/>
              </a:rPr>
              <a:t>s</a:t>
            </a:r>
            <a:r>
              <a:rPr sz="4800" spc="0" baseline="3413" dirty="0">
                <a:latin typeface="Calibri"/>
                <a:cs typeface="Calibri"/>
              </a:rPr>
              <a:t>u </a:t>
            </a:r>
            <a:r>
              <a:rPr sz="4800" spc="-4" baseline="3413" dirty="0">
                <a:latin typeface="Calibri"/>
                <a:cs typeface="Calibri"/>
              </a:rPr>
              <a:t>k</a:t>
            </a:r>
            <a:r>
              <a:rPr sz="4800" spc="14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b</a:t>
            </a:r>
            <a:r>
              <a:rPr sz="4800" spc="0" baseline="3413" dirty="0">
                <a:latin typeface="Calibri"/>
                <a:cs typeface="Calibri"/>
              </a:rPr>
              <a:t>ı </a:t>
            </a:r>
            <a:r>
              <a:rPr sz="4800" spc="-4" baseline="3413" dirty="0">
                <a:latin typeface="Calibri"/>
                <a:cs typeface="Calibri"/>
              </a:rPr>
              <a:t>ku</a:t>
            </a:r>
            <a:r>
              <a:rPr sz="4800" spc="0" baseline="3413" dirty="0">
                <a:latin typeface="Calibri"/>
                <a:cs typeface="Calibri"/>
              </a:rPr>
              <a:t>ru </a:t>
            </a:r>
            <a:r>
              <a:rPr sz="4800" spc="14" baseline="3413" dirty="0">
                <a:latin typeface="Calibri"/>
                <a:cs typeface="Calibri"/>
              </a:rPr>
              <a:t>v</a:t>
            </a:r>
            <a:r>
              <a:rPr sz="4800" spc="0" baseline="3413" dirty="0">
                <a:latin typeface="Calibri"/>
                <a:cs typeface="Calibri"/>
              </a:rPr>
              <a:t>e 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mi</a:t>
            </a:r>
            <a:r>
              <a:rPr sz="4800" spc="0" baseline="3413" dirty="0">
                <a:latin typeface="Calibri"/>
                <a:cs typeface="Calibri"/>
              </a:rPr>
              <a:t>z </a:t>
            </a:r>
            <a:r>
              <a:rPr sz="4800" spc="4" baseline="3413" dirty="0">
                <a:latin typeface="Calibri"/>
                <a:cs typeface="Calibri"/>
              </a:rPr>
              <a:t>t</a:t>
            </a:r>
            <a:r>
              <a:rPr sz="4800" spc="-4" baseline="3413" dirty="0">
                <a:latin typeface="Calibri"/>
                <a:cs typeface="Calibri"/>
              </a:rPr>
              <a:t>utulm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z</a:t>
            </a:r>
            <a:r>
              <a:rPr sz="4800" spc="4" baseline="3413" dirty="0">
                <a:latin typeface="Calibri"/>
                <a:cs typeface="Calibri"/>
              </a:rPr>
              <a:t>s</a:t>
            </a:r>
            <a:r>
              <a:rPr sz="4800" spc="0" baseline="3413" dirty="0">
                <a:latin typeface="Calibri"/>
                <a:cs typeface="Calibri"/>
              </a:rPr>
              <a:t>a yo</a:t>
            </a:r>
            <a:r>
              <a:rPr sz="4800" spc="-4" baseline="3413" dirty="0">
                <a:latin typeface="Calibri"/>
                <a:cs typeface="Calibri"/>
              </a:rPr>
              <a:t>sun</a:t>
            </a:r>
            <a:r>
              <a:rPr sz="4800" spc="0" baseline="3413" dirty="0">
                <a:latin typeface="Calibri"/>
                <a:cs typeface="Calibri"/>
              </a:rPr>
              <a:t>/</a:t>
            </a:r>
            <a:endParaRPr sz="3200" dirty="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or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u </a:t>
            </a:r>
            <a:r>
              <a:rPr sz="4800" spc="-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ayarak </a:t>
            </a:r>
            <a:r>
              <a:rPr sz="4800" spc="-9" baseline="1706" dirty="0">
                <a:latin typeface="Calibri"/>
                <a:cs typeface="Calibri"/>
              </a:rPr>
              <a:t>ç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şitl</a:t>
            </a:r>
            <a:r>
              <a:rPr sz="4800" spc="0" baseline="1706" dirty="0">
                <a:latin typeface="Calibri"/>
                <a:cs typeface="Calibri"/>
              </a:rPr>
              <a:t>i </a:t>
            </a:r>
            <a:r>
              <a:rPr sz="4800" spc="-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4" baseline="1706" dirty="0">
                <a:latin typeface="Calibri"/>
                <a:cs typeface="Calibri"/>
              </a:rPr>
              <a:t>k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er</a:t>
            </a:r>
            <a:r>
              <a:rPr sz="4800" spc="-4" baseline="1706" dirty="0">
                <a:latin typeface="Calibri"/>
                <a:cs typeface="Calibri"/>
              </a:rPr>
              <a:t>il</a:t>
            </a:r>
            <a:r>
              <a:rPr sz="4800" spc="0" baseline="1706" dirty="0">
                <a:latin typeface="Calibri"/>
                <a:cs typeface="Calibri"/>
              </a:rPr>
              <a:t>er</a:t>
            </a:r>
            <a:r>
              <a:rPr sz="4800" spc="-4" baseline="1706" dirty="0">
                <a:latin typeface="Calibri"/>
                <a:cs typeface="Calibri"/>
              </a:rPr>
              <a:t>i</a:t>
            </a:r>
            <a:r>
              <a:rPr sz="4800" spc="50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,</a:t>
            </a:r>
            <a:endParaRPr sz="3200" dirty="0">
              <a:latin typeface="Calibri"/>
              <a:cs typeface="Calibri"/>
            </a:endParaRPr>
          </a:p>
          <a:p>
            <a:pPr marL="12700" marR="556628">
              <a:lnSpc>
                <a:spcPct val="101521"/>
              </a:lnSpc>
            </a:pP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nt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ü</a:t>
            </a:r>
            <a:r>
              <a:rPr sz="3200" spc="0" dirty="0">
                <a:latin typeface="Calibri"/>
                <a:cs typeface="Calibri"/>
              </a:rPr>
              <a:t>re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sin</a:t>
            </a:r>
            <a:r>
              <a:rPr sz="3200" spc="0" dirty="0">
                <a:latin typeface="Calibri"/>
                <a:cs typeface="Calibri"/>
              </a:rPr>
              <a:t>e yol açar. </a:t>
            </a:r>
            <a:r>
              <a:rPr sz="3200" spc="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1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u </a:t>
            </a:r>
            <a:r>
              <a:rPr sz="3200" spc="-4" dirty="0">
                <a:latin typeface="Calibri"/>
                <a:cs typeface="Calibri"/>
              </a:rPr>
              <a:t>mik</a:t>
            </a:r>
            <a:r>
              <a:rPr sz="3200" spc="0" dirty="0">
                <a:latin typeface="Calibri"/>
                <a:cs typeface="Calibri"/>
              </a:rPr>
              <a:t>ro</a:t>
            </a:r>
            <a:r>
              <a:rPr sz="3200" spc="-4" dirty="0">
                <a:latin typeface="Calibri"/>
                <a:cs typeface="Calibri"/>
              </a:rPr>
              <a:t>pl</a:t>
            </a:r>
            <a:r>
              <a:rPr sz="3200" spc="0" dirty="0">
                <a:latin typeface="Calibri"/>
                <a:cs typeface="Calibri"/>
              </a:rPr>
              <a:t>ar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ud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lu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m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5"/>
              </a:spcBef>
            </a:pPr>
            <a:r>
              <a:rPr sz="3200" spc="0" dirty="0">
                <a:latin typeface="Calibri"/>
                <a:cs typeface="Calibri"/>
              </a:rPr>
              <a:t>yo</a:t>
            </a:r>
            <a:r>
              <a:rPr sz="3200" spc="-4" dirty="0">
                <a:latin typeface="Calibri"/>
                <a:cs typeface="Calibri"/>
              </a:rPr>
              <a:t>ll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</a:t>
            </a:r>
            <a:r>
              <a:rPr sz="3200" spc="0" dirty="0">
                <a:latin typeface="Calibri"/>
                <a:cs typeface="Calibri"/>
              </a:rPr>
              <a:t>a yer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şi</a:t>
            </a:r>
            <a:r>
              <a:rPr sz="3200" spc="0" dirty="0">
                <a:latin typeface="Calibri"/>
                <a:cs typeface="Calibri"/>
              </a:rPr>
              <a:t>r. Bu 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ul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-9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ra </a:t>
            </a:r>
            <a:r>
              <a:rPr sz="3200" spc="-4" dirty="0">
                <a:latin typeface="Calibri"/>
                <a:cs typeface="Calibri"/>
              </a:rPr>
              <a:t>humidif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14" dirty="0">
                <a:latin typeface="Calibri"/>
                <a:cs typeface="Calibri"/>
              </a:rPr>
              <a:t>y</a:t>
            </a:r>
            <a:r>
              <a:rPr sz="3200" spc="-4" dirty="0">
                <a:latin typeface="Calibri"/>
                <a:cs typeface="Calibri"/>
              </a:rPr>
              <a:t>ık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</a:t>
            </a:r>
            <a:r>
              <a:rPr sz="3200" spc="0" dirty="0">
                <a:latin typeface="Calibri"/>
                <a:cs typeface="Calibri"/>
              </a:rPr>
              <a:t>p </a:t>
            </a:r>
            <a:r>
              <a:rPr sz="3200" spc="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l </a:t>
            </a:r>
            <a:r>
              <a:rPr sz="3200" spc="-4" dirty="0">
                <a:latin typeface="Calibri"/>
                <a:cs typeface="Calibri"/>
              </a:rPr>
              <a:t>dis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u 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ldu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ulm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ft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r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ez 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nf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ar 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mizl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lidi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9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ek </a:t>
            </a:r>
            <a:r>
              <a:rPr sz="3200" spc="-4" dirty="0">
                <a:latin typeface="Calibri"/>
                <a:cs typeface="Calibri"/>
              </a:rPr>
              <a:t>kul</a:t>
            </a:r>
            <a:r>
              <a:rPr sz="3200" spc="0" dirty="0">
                <a:latin typeface="Calibri"/>
                <a:cs typeface="Calibri"/>
              </a:rPr>
              <a:t>la</a:t>
            </a:r>
            <a:r>
              <a:rPr sz="3200" spc="-4" dirty="0">
                <a:latin typeface="Calibri"/>
                <a:cs typeface="Calibri"/>
              </a:rPr>
              <a:t>nım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k 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ndi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ci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pl</a:t>
            </a:r>
            <a:r>
              <a:rPr sz="3200" spc="0" dirty="0">
                <a:latin typeface="Calibri"/>
                <a:cs typeface="Calibri"/>
              </a:rPr>
              <a:t>ar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erc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h e</a:t>
            </a:r>
            <a:r>
              <a:rPr sz="3200" spc="-4" dirty="0">
                <a:latin typeface="Calibri"/>
                <a:cs typeface="Calibri"/>
              </a:rPr>
              <a:t>dilm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lidi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516747" cy="2911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>
                <a:latin typeface="Calibri"/>
                <a:cs typeface="Calibri"/>
              </a:rPr>
              <a:t>Te</a:t>
            </a:r>
            <a:r>
              <a:rPr sz="4800" spc="-4" baseline="3413" dirty="0">
                <a:latin typeface="Calibri"/>
                <a:cs typeface="Calibri"/>
              </a:rPr>
              <a:t>k</a:t>
            </a:r>
            <a:r>
              <a:rPr sz="4800" spc="0" baseline="3413" dirty="0">
                <a:latin typeface="Calibri"/>
                <a:cs typeface="Calibri"/>
              </a:rPr>
              <a:t>rar </a:t>
            </a:r>
            <a:r>
              <a:rPr sz="4800" spc="-4" baseline="3413" dirty="0">
                <a:latin typeface="Calibri"/>
                <a:cs typeface="Calibri"/>
              </a:rPr>
              <a:t>kull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nıl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bil</a:t>
            </a:r>
            <a:r>
              <a:rPr sz="4800" spc="4" baseline="3413" dirty="0">
                <a:latin typeface="Calibri"/>
                <a:cs typeface="Calibri"/>
              </a:rPr>
              <a:t>i</a:t>
            </a:r>
            <a:r>
              <a:rPr sz="4800" spc="0" baseline="3413" dirty="0">
                <a:latin typeface="Calibri"/>
                <a:cs typeface="Calibri"/>
              </a:rPr>
              <a:t>r</a:t>
            </a:r>
            <a:r>
              <a:rPr sz="4800" spc="19" baseline="3413" dirty="0">
                <a:latin typeface="Calibri"/>
                <a:cs typeface="Calibri"/>
              </a:rPr>
              <a:t> </a:t>
            </a:r>
            <a:r>
              <a:rPr sz="4800" spc="0" baseline="3413" dirty="0">
                <a:latin typeface="Calibri"/>
                <a:cs typeface="Calibri"/>
              </a:rPr>
              <a:t>ö</a:t>
            </a:r>
            <a:r>
              <a:rPr sz="4800" spc="-4" baseline="3413" dirty="0">
                <a:latin typeface="Calibri"/>
                <a:cs typeface="Calibri"/>
              </a:rPr>
              <a:t>z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llik</a:t>
            </a:r>
            <a:r>
              <a:rPr sz="4800" spc="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14" baseline="3413" dirty="0">
                <a:latin typeface="Calibri"/>
                <a:cs typeface="Calibri"/>
              </a:rPr>
              <a:t> </a:t>
            </a:r>
            <a:r>
              <a:rPr sz="4800" spc="-4" baseline="3413" dirty="0">
                <a:latin typeface="Calibri"/>
                <a:cs typeface="Calibri"/>
              </a:rPr>
              <a:t>is</a:t>
            </a:r>
            <a:r>
              <a:rPr sz="4800" spc="0" baseline="3413" dirty="0">
                <a:latin typeface="Calibri"/>
                <a:cs typeface="Calibri"/>
              </a:rPr>
              <a:t>e ye</a:t>
            </a:r>
            <a:r>
              <a:rPr sz="4800" spc="-4" baseline="3413" dirty="0">
                <a:latin typeface="Calibri"/>
                <a:cs typeface="Calibri"/>
              </a:rPr>
              <a:t>n</a:t>
            </a:r>
            <a:r>
              <a:rPr sz="4800" spc="0" baseline="3413" dirty="0">
                <a:latin typeface="Calibri"/>
                <a:cs typeface="Calibri"/>
              </a:rPr>
              <a:t>i ya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an</a:t>
            </a:r>
            <a:endParaRPr sz="3200" dirty="0">
              <a:latin typeface="Calibri"/>
              <a:cs typeface="Calibri"/>
            </a:endParaRPr>
          </a:p>
          <a:p>
            <a:pPr marL="12700" marR="61036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bi</a:t>
            </a:r>
            <a:r>
              <a:rPr sz="4800" spc="0" baseline="1706" dirty="0">
                <a:latin typeface="Calibri"/>
                <a:cs typeface="Calibri"/>
              </a:rPr>
              <a:t>r </a:t>
            </a: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st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9" baseline="1706" dirty="0">
                <a:latin typeface="Calibri"/>
                <a:cs typeface="Calibri"/>
              </a:rPr>
              <a:t> </a:t>
            </a:r>
            <a:r>
              <a:rPr sz="4800" spc="-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ç</a:t>
            </a:r>
            <a:r>
              <a:rPr sz="4800" spc="-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n ö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ce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i</a:t>
            </a:r>
            <a:r>
              <a:rPr sz="4800" spc="9" baseline="1706" dirty="0">
                <a:latin typeface="Calibri"/>
                <a:cs typeface="Calibri"/>
              </a:rPr>
              <a:t> </a:t>
            </a: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st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an 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lmı</a:t>
            </a:r>
            <a:r>
              <a:rPr sz="4800" spc="0" baseline="1706" dirty="0">
                <a:latin typeface="Calibri"/>
                <a:cs typeface="Calibri"/>
              </a:rPr>
              <a:t>ş</a:t>
            </a:r>
            <a:endParaRPr sz="3200" dirty="0">
              <a:latin typeface="Calibri"/>
              <a:cs typeface="Calibri"/>
            </a:endParaRPr>
          </a:p>
          <a:p>
            <a:pPr marL="12700" marR="33960">
              <a:lnSpc>
                <a:spcPct val="101623"/>
              </a:lnSpc>
            </a:pPr>
            <a:r>
              <a:rPr sz="3200" spc="-4" dirty="0">
                <a:latin typeface="Calibri"/>
                <a:cs typeface="Calibri"/>
              </a:rPr>
              <a:t>humidif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si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likl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ku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er ye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mizl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ni</a:t>
            </a:r>
            <a:r>
              <a:rPr sz="3200" spc="0" dirty="0">
                <a:latin typeface="Calibri"/>
                <a:cs typeface="Calibri"/>
              </a:rPr>
              <a:t>p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nf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kt</a:t>
            </a:r>
            <a:r>
              <a:rPr sz="3200" spc="0" dirty="0">
                <a:latin typeface="Calibri"/>
                <a:cs typeface="Calibri"/>
              </a:rPr>
              <a:t>e e</a:t>
            </a:r>
            <a:r>
              <a:rPr sz="3200" spc="-4" dirty="0">
                <a:latin typeface="Calibri"/>
                <a:cs typeface="Calibri"/>
              </a:rPr>
              <a:t>dilm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ş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ku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utulmu</a:t>
            </a:r>
            <a:r>
              <a:rPr sz="3200" spc="0" dirty="0">
                <a:latin typeface="Calibri"/>
                <a:cs typeface="Calibri"/>
              </a:rPr>
              <a:t>ş ye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4" dirty="0">
                <a:latin typeface="Calibri"/>
                <a:cs typeface="Calibri"/>
              </a:rPr>
              <a:t>u</a:t>
            </a:r>
            <a:r>
              <a:rPr sz="3200" spc="-4" dirty="0">
                <a:latin typeface="Calibri"/>
                <a:cs typeface="Calibri"/>
              </a:rPr>
              <a:t>mid</a:t>
            </a:r>
            <a:r>
              <a:rPr sz="3200" spc="34" dirty="0">
                <a:latin typeface="Calibri"/>
                <a:cs typeface="Calibri"/>
              </a:rPr>
              <a:t>i</a:t>
            </a:r>
            <a:r>
              <a:rPr sz="3200" spc="-4" dirty="0">
                <a:latin typeface="Calibri"/>
                <a:cs typeface="Calibri"/>
              </a:rPr>
              <a:t>f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nıl</a:t>
            </a:r>
            <a:r>
              <a:rPr sz="3200" spc="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249423" y="1069425"/>
            <a:ext cx="6247269" cy="1941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2238080" y="3078948"/>
            <a:ext cx="5248677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>
                <a:latin typeface="Calibri"/>
                <a:cs typeface="Calibri"/>
              </a:rPr>
              <a:t>Re</a:t>
            </a:r>
            <a:r>
              <a:rPr sz="4800" b="1" spc="4" baseline="3413" dirty="0">
                <a:latin typeface="Calibri"/>
                <a:cs typeface="Calibri"/>
              </a:rPr>
              <a:t>si</a:t>
            </a:r>
            <a:r>
              <a:rPr sz="4800" b="1" spc="0" baseline="3413" dirty="0">
                <a:latin typeface="Calibri"/>
                <a:cs typeface="Calibri"/>
              </a:rPr>
              <a:t>m </a:t>
            </a:r>
            <a:r>
              <a:rPr sz="4800" b="1" spc="-4" baseline="3413" dirty="0">
                <a:latin typeface="Calibri"/>
                <a:cs typeface="Calibri"/>
              </a:rPr>
              <a:t>1.19</a:t>
            </a:r>
            <a:r>
              <a:rPr sz="4800" b="1" spc="0" baseline="3413" dirty="0">
                <a:latin typeface="Calibri"/>
                <a:cs typeface="Calibri"/>
              </a:rPr>
              <a:t>: </a:t>
            </a:r>
            <a:r>
              <a:rPr sz="4800" b="1" spc="-4" baseline="3413" dirty="0">
                <a:latin typeface="Calibri"/>
                <a:cs typeface="Calibri"/>
              </a:rPr>
              <a:t>Hu</a:t>
            </a:r>
            <a:r>
              <a:rPr sz="4800" b="1" spc="0" baseline="3413" dirty="0">
                <a:latin typeface="Calibri"/>
                <a:cs typeface="Calibri"/>
              </a:rPr>
              <a:t>m</a:t>
            </a:r>
            <a:r>
              <a:rPr sz="4800" b="1" spc="4" baseline="3413" dirty="0">
                <a:latin typeface="Calibri"/>
                <a:cs typeface="Calibri"/>
              </a:rPr>
              <a:t>i</a:t>
            </a:r>
            <a:r>
              <a:rPr sz="4800" b="1" spc="-4" baseline="3413" dirty="0">
                <a:latin typeface="Calibri"/>
                <a:cs typeface="Calibri"/>
              </a:rPr>
              <a:t>d</a:t>
            </a:r>
            <a:r>
              <a:rPr sz="4800" b="1" spc="4" baseline="3413" dirty="0">
                <a:latin typeface="Calibri"/>
                <a:cs typeface="Calibri"/>
              </a:rPr>
              <a:t>i</a:t>
            </a:r>
            <a:r>
              <a:rPr sz="4800" b="1" spc="-4" baseline="3413" dirty="0">
                <a:latin typeface="Calibri"/>
                <a:cs typeface="Calibri"/>
              </a:rPr>
              <a:t>fe</a:t>
            </a:r>
            <a:r>
              <a:rPr sz="4800" b="1" spc="0" baseline="3413" dirty="0">
                <a:latin typeface="Calibri"/>
                <a:cs typeface="Calibri"/>
              </a:rPr>
              <a:t>r </a:t>
            </a:r>
            <a:r>
              <a:rPr sz="4800" b="1" spc="4" baseline="3413" dirty="0">
                <a:latin typeface="Calibri"/>
                <a:cs typeface="Calibri"/>
              </a:rPr>
              <a:t>ç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4" baseline="3413" dirty="0">
                <a:latin typeface="Calibri"/>
                <a:cs typeface="Calibri"/>
              </a:rPr>
              <a:t>ş</a:t>
            </a:r>
            <a:r>
              <a:rPr sz="4800" b="1" spc="-4" baseline="3413" dirty="0">
                <a:latin typeface="Calibri"/>
                <a:cs typeface="Calibri"/>
              </a:rPr>
              <a:t>i</a:t>
            </a:r>
            <a:r>
              <a:rPr sz="4800" b="1" spc="4" baseline="3413" dirty="0">
                <a:latin typeface="Calibri"/>
                <a:cs typeface="Calibri"/>
              </a:rPr>
              <a:t>tl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0" baseline="3413" dirty="0">
                <a:latin typeface="Calibri"/>
                <a:cs typeface="Calibri"/>
              </a:rPr>
              <a:t>ri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684705" cy="3408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360"/>
              </a:lnSpc>
              <a:spcBef>
                <a:spcPts val="168"/>
              </a:spcBef>
            </a:pPr>
            <a:r>
              <a:rPr sz="4800" spc="4" baseline="3413" dirty="0">
                <a:latin typeface="Calibri"/>
                <a:cs typeface="Calibri"/>
              </a:rPr>
              <a:t>K</a:t>
            </a:r>
            <a:r>
              <a:rPr sz="4800" spc="-4" baseline="3413" dirty="0">
                <a:latin typeface="Calibri"/>
                <a:cs typeface="Calibri"/>
              </a:rPr>
              <a:t>linikl</a:t>
            </a:r>
            <a:r>
              <a:rPr sz="4800" spc="0" baseline="3413" dirty="0">
                <a:latin typeface="Calibri"/>
                <a:cs typeface="Calibri"/>
              </a:rPr>
              <a:t>er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e </a:t>
            </a:r>
            <a:r>
              <a:rPr sz="4800" spc="-4" baseline="3413" dirty="0">
                <a:latin typeface="Calibri"/>
                <a:cs typeface="Calibri"/>
              </a:rPr>
              <a:t>s</a:t>
            </a:r>
            <a:r>
              <a:rPr sz="4800" spc="0" baseline="3413" dirty="0">
                <a:latin typeface="Calibri"/>
                <a:cs typeface="Calibri"/>
              </a:rPr>
              <a:t>o</a:t>
            </a:r>
            <a:r>
              <a:rPr sz="4800" spc="-4" baseline="3413" dirty="0">
                <a:latin typeface="Calibri"/>
                <a:cs typeface="Calibri"/>
              </a:rPr>
              <a:t>lunum</a:t>
            </a:r>
            <a:r>
              <a:rPr sz="4800" spc="0" baseline="3413" dirty="0">
                <a:latin typeface="Calibri"/>
                <a:cs typeface="Calibri"/>
              </a:rPr>
              <a:t>u o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an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ara o</a:t>
            </a:r>
            <a:r>
              <a:rPr sz="4800" spc="-4" baseline="3413" dirty="0">
                <a:latin typeface="Calibri"/>
                <a:cs typeface="Calibri"/>
              </a:rPr>
              <a:t>ksi</a:t>
            </a:r>
            <a:r>
              <a:rPr sz="4800" spc="0" baseline="3413" dirty="0">
                <a:latin typeface="Calibri"/>
                <a:cs typeface="Calibri"/>
              </a:rPr>
              <a:t>jen</a:t>
            </a:r>
            <a:endParaRPr sz="3200">
              <a:latin typeface="Calibri"/>
              <a:cs typeface="Calibri"/>
            </a:endParaRPr>
          </a:p>
          <a:p>
            <a:pPr marL="12700" marR="61036">
              <a:lnSpc>
                <a:spcPts val="3900"/>
              </a:lnSpc>
              <a:spcBef>
                <a:spcPts val="27"/>
              </a:spcBef>
            </a:pP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er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e </a:t>
            </a:r>
            <a:r>
              <a:rPr sz="4800" spc="-4" baseline="1706" dirty="0">
                <a:latin typeface="Calibri"/>
                <a:cs typeface="Calibri"/>
              </a:rPr>
              <a:t>işl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i </a:t>
            </a:r>
            <a:r>
              <a:rPr sz="4800" spc="-4" baseline="1706" dirty="0">
                <a:latin typeface="Calibri"/>
                <a:cs typeface="Calibri"/>
              </a:rPr>
              <a:t>sı</a:t>
            </a:r>
            <a:r>
              <a:rPr sz="4800" spc="0" baseline="1706" dirty="0">
                <a:latin typeface="Calibri"/>
                <a:cs typeface="Calibri"/>
              </a:rPr>
              <a:t>ra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4" baseline="1706" dirty="0">
                <a:latin typeface="Calibri"/>
                <a:cs typeface="Calibri"/>
              </a:rPr>
              <a:t>ı</a:t>
            </a:r>
            <a:r>
              <a:rPr sz="4800" spc="-4" baseline="1706" dirty="0">
                <a:latin typeface="Calibri"/>
                <a:cs typeface="Calibri"/>
              </a:rPr>
              <a:t>nd</a:t>
            </a:r>
            <a:r>
              <a:rPr sz="4800" spc="0" baseline="1706" dirty="0">
                <a:latin typeface="Calibri"/>
                <a:cs typeface="Calibri"/>
              </a:rPr>
              <a:t>a; 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4" baseline="1706" dirty="0">
                <a:latin typeface="Calibri"/>
                <a:cs typeface="Calibri"/>
              </a:rPr>
              <a:t>z</a:t>
            </a:r>
            <a:r>
              <a:rPr sz="4800" spc="0" baseline="1706" dirty="0">
                <a:latin typeface="Calibri"/>
                <a:cs typeface="Calibri"/>
              </a:rPr>
              <a:t>al 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nül</a:t>
            </a:r>
            <a:r>
              <a:rPr sz="4800" spc="0" baseline="1706" dirty="0">
                <a:latin typeface="Calibri"/>
                <a:cs typeface="Calibri"/>
              </a:rPr>
              <a:t>, </a:t>
            </a:r>
            <a:r>
              <a:rPr sz="4800" spc="-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si</a:t>
            </a:r>
            <a:r>
              <a:rPr sz="4800" spc="0" baseline="1706" dirty="0">
                <a:latin typeface="Calibri"/>
                <a:cs typeface="Calibri"/>
              </a:rPr>
              <a:t>t y</a:t>
            </a:r>
            <a:r>
              <a:rPr sz="4800" spc="-4" baseline="1706" dirty="0">
                <a:latin typeface="Calibri"/>
                <a:cs typeface="Calibri"/>
              </a:rPr>
              <a:t>ü</a:t>
            </a:r>
            <a:r>
              <a:rPr sz="4800" spc="0" baseline="1706" dirty="0">
                <a:latin typeface="Calibri"/>
                <a:cs typeface="Calibri"/>
              </a:rPr>
              <a:t>z</a:t>
            </a:r>
            <a:endParaRPr sz="3200">
              <a:latin typeface="Calibri"/>
              <a:cs typeface="Calibri"/>
            </a:endParaRPr>
          </a:p>
          <a:p>
            <a:pPr marL="12700" marR="99185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sk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si</a:t>
            </a:r>
            <a:r>
              <a:rPr sz="3200" spc="0" dirty="0">
                <a:latin typeface="Calibri"/>
                <a:cs typeface="Calibri"/>
              </a:rPr>
              <a:t>,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kısm</a:t>
            </a:r>
            <a:r>
              <a:rPr sz="3200" spc="0" dirty="0">
                <a:latin typeface="Calibri"/>
                <a:cs typeface="Calibri"/>
              </a:rPr>
              <a:t>î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eri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ö</a:t>
            </a:r>
            <a:r>
              <a:rPr sz="3200" spc="-4" dirty="0">
                <a:latin typeface="Calibri"/>
                <a:cs typeface="Calibri"/>
              </a:rPr>
              <a:t>nüş</a:t>
            </a:r>
            <a:r>
              <a:rPr sz="3200" spc="4" dirty="0">
                <a:latin typeface="Calibri"/>
                <a:cs typeface="Calibri"/>
              </a:rPr>
              <a:t>ü</a:t>
            </a:r>
            <a:r>
              <a:rPr sz="3200" spc="-4" dirty="0">
                <a:latin typeface="Calibri"/>
                <a:cs typeface="Calibri"/>
              </a:rPr>
              <a:t>ml</a:t>
            </a:r>
            <a:r>
              <a:rPr sz="3200" spc="0" dirty="0">
                <a:latin typeface="Calibri"/>
                <a:cs typeface="Calibri"/>
              </a:rPr>
              <a:t>ü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s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e,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eri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ö</a:t>
            </a:r>
            <a:r>
              <a:rPr sz="3200" spc="-4" dirty="0">
                <a:latin typeface="Calibri"/>
                <a:cs typeface="Calibri"/>
              </a:rPr>
              <a:t>nüşümsü</a:t>
            </a:r>
            <a:r>
              <a:rPr sz="3200" spc="0" dirty="0">
                <a:latin typeface="Calibri"/>
                <a:cs typeface="Calibri"/>
              </a:rPr>
              <a:t>z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e,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ntu</a:t>
            </a:r>
            <a:r>
              <a:rPr sz="3200" spc="-14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i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sk</a:t>
            </a:r>
            <a:r>
              <a:rPr sz="3200" spc="0" dirty="0">
                <a:latin typeface="Calibri"/>
                <a:cs typeface="Calibri"/>
              </a:rPr>
              <a:t>e, 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buliz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sk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4" dirty="0">
                <a:latin typeface="Calibri"/>
                <a:cs typeface="Calibri"/>
              </a:rPr>
              <a:t>u</a:t>
            </a:r>
            <a:r>
              <a:rPr sz="3200" spc="-4" dirty="0">
                <a:latin typeface="Calibri"/>
                <a:cs typeface="Calibri"/>
              </a:rPr>
              <a:t>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nılı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u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aya ö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el o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 B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r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şk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aya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sinlikl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nıl</a:t>
            </a:r>
            <a:r>
              <a:rPr sz="3200" spc="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787144" y="1148206"/>
            <a:ext cx="7296566" cy="14244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036">
              <a:lnSpc>
                <a:spcPts val="3360"/>
              </a:lnSpc>
              <a:spcBef>
                <a:spcPts val="168"/>
              </a:spcBef>
            </a:pPr>
            <a:r>
              <a:rPr sz="4800" b="1" spc="0" baseline="3413" dirty="0">
                <a:latin typeface="Calibri"/>
                <a:cs typeface="Calibri"/>
              </a:rPr>
              <a:t>Naz</a:t>
            </a:r>
            <a:r>
              <a:rPr sz="4800" b="1" spc="-4" baseline="3413" dirty="0">
                <a:latin typeface="Calibri"/>
                <a:cs typeface="Calibri"/>
              </a:rPr>
              <a:t>a</a:t>
            </a:r>
            <a:r>
              <a:rPr sz="4800" b="1" spc="0" baseline="3413" dirty="0">
                <a:latin typeface="Calibri"/>
                <a:cs typeface="Calibri"/>
              </a:rPr>
              <a:t>l K</a:t>
            </a:r>
            <a:r>
              <a:rPr sz="4800" b="1" spc="-4" baseline="3413" dirty="0">
                <a:latin typeface="Calibri"/>
                <a:cs typeface="Calibri"/>
              </a:rPr>
              <a:t>anü</a:t>
            </a:r>
            <a:r>
              <a:rPr sz="4800" b="1" spc="4" baseline="3413" dirty="0">
                <a:latin typeface="Calibri"/>
                <a:cs typeface="Calibri"/>
              </a:rPr>
              <a:t>l</a:t>
            </a:r>
            <a:r>
              <a:rPr sz="4800" b="1" spc="0" baseline="3413" dirty="0">
                <a:latin typeface="Calibri"/>
                <a:cs typeface="Calibri"/>
              </a:rPr>
              <a:t>:</a:t>
            </a:r>
            <a:r>
              <a:rPr sz="4800" b="1" spc="24" baseline="3413" dirty="0">
                <a:latin typeface="Calibri"/>
                <a:cs typeface="Calibri"/>
              </a:rPr>
              <a:t>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nı</a:t>
            </a:r>
            <a:r>
              <a:rPr sz="4800" spc="0" baseline="3413" dirty="0">
                <a:latin typeface="Calibri"/>
                <a:cs typeface="Calibri"/>
              </a:rPr>
              <a:t>n </a:t>
            </a:r>
            <a:r>
              <a:rPr sz="4800" spc="-4" baseline="3413" dirty="0">
                <a:latin typeface="Calibri"/>
                <a:cs typeface="Calibri"/>
              </a:rPr>
              <a:t>bu</a:t>
            </a:r>
            <a:r>
              <a:rPr sz="4800" spc="9" baseline="3413" dirty="0">
                <a:latin typeface="Calibri"/>
                <a:cs typeface="Calibri"/>
              </a:rPr>
              <a:t>r</a:t>
            </a:r>
            <a:r>
              <a:rPr sz="4800" spc="-4" baseline="3413" dirty="0">
                <a:latin typeface="Calibri"/>
                <a:cs typeface="Calibri"/>
              </a:rPr>
              <a:t>u</a:t>
            </a:r>
            <a:r>
              <a:rPr sz="4800" spc="0" baseline="3413" dirty="0">
                <a:latin typeface="Calibri"/>
                <a:cs typeface="Calibri"/>
              </a:rPr>
              <a:t>n 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lik</a:t>
            </a:r>
            <a:r>
              <a:rPr sz="4800" spc="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er</a:t>
            </a:r>
            <a:r>
              <a:rPr sz="4800" spc="-4" baseline="3413" dirty="0">
                <a:latin typeface="Calibri"/>
                <a:cs typeface="Calibri"/>
              </a:rPr>
              <a:t>in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ts val="3900"/>
              </a:lnSpc>
              <a:spcBef>
                <a:spcPts val="27"/>
              </a:spcBef>
            </a:pPr>
            <a:r>
              <a:rPr sz="4800" spc="0" baseline="1706" dirty="0">
                <a:latin typeface="Calibri"/>
                <a:cs typeface="Calibri"/>
              </a:rPr>
              <a:t>yer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şti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il</a:t>
            </a:r>
            <a:r>
              <a:rPr sz="4800" spc="0" baseline="1706" dirty="0">
                <a:latin typeface="Calibri"/>
                <a:cs typeface="Calibri"/>
              </a:rPr>
              <a:t>en ya</a:t>
            </a:r>
            <a:r>
              <a:rPr sz="4800" spc="-4" baseline="1706" dirty="0">
                <a:latin typeface="Calibri"/>
                <a:cs typeface="Calibri"/>
              </a:rPr>
              <a:t>kl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şı</a:t>
            </a:r>
            <a:r>
              <a:rPr sz="4800" spc="0" baseline="1706" dirty="0">
                <a:latin typeface="Calibri"/>
                <a:cs typeface="Calibri"/>
              </a:rPr>
              <a:t>k </a:t>
            </a:r>
            <a:r>
              <a:rPr sz="4800" spc="-4" baseline="1706" dirty="0">
                <a:latin typeface="Calibri"/>
                <a:cs typeface="Calibri"/>
              </a:rPr>
              <a:t>1</a:t>
            </a:r>
            <a:r>
              <a:rPr sz="4800" spc="4" baseline="1706" dirty="0">
                <a:latin typeface="Calibri"/>
                <a:cs typeface="Calibri"/>
              </a:rPr>
              <a:t>,</a:t>
            </a:r>
            <a:r>
              <a:rPr sz="4800" spc="0" baseline="1706" dirty="0">
                <a:latin typeface="Calibri"/>
                <a:cs typeface="Calibri"/>
              </a:rPr>
              <a:t>5 cm </a:t>
            </a:r>
            <a:r>
              <a:rPr sz="4800" spc="-4" baseline="1706" dirty="0">
                <a:latin typeface="Calibri"/>
                <a:cs typeface="Calibri"/>
              </a:rPr>
              <a:t>uzunlu</a:t>
            </a:r>
            <a:r>
              <a:rPr sz="4800" spc="14" baseline="1706" dirty="0">
                <a:latin typeface="Calibri"/>
                <a:cs typeface="Calibri"/>
              </a:rPr>
              <a:t>ğ</a:t>
            </a:r>
            <a:r>
              <a:rPr sz="4800" spc="-4" baseline="1706" dirty="0">
                <a:latin typeface="Calibri"/>
                <a:cs typeface="Calibri"/>
              </a:rPr>
              <a:t>und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-4" baseline="1706" dirty="0">
                <a:latin typeface="Calibri"/>
                <a:cs typeface="Calibri"/>
              </a:rPr>
              <a:t>ik</a:t>
            </a:r>
            <a:r>
              <a:rPr sz="4800" spc="0" baseline="1706" dirty="0">
                <a:latin typeface="Calibri"/>
                <a:cs typeface="Calibri"/>
              </a:rPr>
              <a:t>i</a:t>
            </a:r>
            <a:endParaRPr sz="3200">
              <a:latin typeface="Calibri"/>
              <a:cs typeface="Calibri"/>
            </a:endParaRPr>
          </a:p>
          <a:p>
            <a:pPr marL="12700" marR="61036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bu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i ç</a:t>
            </a:r>
            <a:r>
              <a:rPr sz="3200" spc="-4" dirty="0">
                <a:latin typeface="Calibri"/>
                <a:cs typeface="Calibri"/>
              </a:rPr>
              <a:t>ıkıntı</a:t>
            </a:r>
            <a:r>
              <a:rPr sz="3200" spc="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ı 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in</a:t>
            </a:r>
            <a:r>
              <a:rPr sz="3200" spc="0" dirty="0">
                <a:latin typeface="Calibri"/>
                <a:cs typeface="Calibri"/>
              </a:rPr>
              <a:t>ce </a:t>
            </a:r>
            <a:r>
              <a:rPr sz="3200" spc="-4" dirty="0">
                <a:latin typeface="Calibri"/>
                <a:cs typeface="Calibri"/>
              </a:rPr>
              <a:t>uzu</a:t>
            </a:r>
            <a:r>
              <a:rPr sz="3200" spc="0" dirty="0">
                <a:latin typeface="Calibri"/>
                <a:cs typeface="Calibri"/>
              </a:rPr>
              <a:t>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87144" y="2635630"/>
            <a:ext cx="7027595" cy="2913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p</a:t>
            </a:r>
            <a:r>
              <a:rPr sz="4800" spc="0" baseline="3413" dirty="0">
                <a:latin typeface="Calibri"/>
                <a:cs typeface="Calibri"/>
              </a:rPr>
              <a:t>o</a:t>
            </a:r>
            <a:r>
              <a:rPr sz="4800" spc="-4" baseline="3413" dirty="0">
                <a:latin typeface="Calibri"/>
                <a:cs typeface="Calibri"/>
              </a:rPr>
              <a:t>li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til</a:t>
            </a:r>
            <a:r>
              <a:rPr sz="4800" spc="0" baseline="3413" dirty="0">
                <a:latin typeface="Calibri"/>
                <a:cs typeface="Calibri"/>
              </a:rPr>
              <a:t>en ya 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 </a:t>
            </a:r>
            <a:r>
              <a:rPr sz="4800" spc="-4" baseline="3413" dirty="0">
                <a:latin typeface="Calibri"/>
                <a:cs typeface="Calibri"/>
              </a:rPr>
              <a:t>p</a:t>
            </a:r>
            <a:r>
              <a:rPr sz="4800" spc="4" baseline="3413" dirty="0">
                <a:latin typeface="Calibri"/>
                <a:cs typeface="Calibri"/>
              </a:rPr>
              <a:t>l</a:t>
            </a:r>
            <a:r>
              <a:rPr sz="4800" spc="29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stikt</a:t>
            </a:r>
            <a:r>
              <a:rPr sz="4800" spc="0" baseline="3413" dirty="0">
                <a:latin typeface="Calibri"/>
                <a:cs typeface="Calibri"/>
              </a:rPr>
              <a:t>en ya</a:t>
            </a:r>
            <a:r>
              <a:rPr sz="4800" spc="-4" baseline="3413" dirty="0">
                <a:latin typeface="Calibri"/>
                <a:cs typeface="Calibri"/>
              </a:rPr>
              <a:t>pılmış</a:t>
            </a:r>
            <a:r>
              <a:rPr sz="4800" spc="0" baseline="3413" dirty="0">
                <a:latin typeface="Calibri"/>
                <a:cs typeface="Calibri"/>
              </a:rPr>
              <a:t>, </a:t>
            </a:r>
            <a:r>
              <a:rPr sz="4800" spc="-4" baseline="3413" dirty="0">
                <a:latin typeface="Calibri"/>
                <a:cs typeface="Calibri"/>
              </a:rPr>
              <a:t>ik</a:t>
            </a:r>
            <a:r>
              <a:rPr sz="4800" spc="0" baseline="3413" dirty="0">
                <a:latin typeface="Calibri"/>
                <a:cs typeface="Calibri"/>
              </a:rPr>
              <a:t>i </a:t>
            </a:r>
            <a:r>
              <a:rPr sz="4800" spc="-4" baseline="3413" dirty="0">
                <a:latin typeface="Calibri"/>
                <a:cs typeface="Calibri"/>
              </a:rPr>
              <a:t>u</a:t>
            </a:r>
            <a:r>
              <a:rPr sz="4800" spc="0" baseline="3413" dirty="0">
                <a:latin typeface="Calibri"/>
                <a:cs typeface="Calibri"/>
              </a:rPr>
              <a:t>cu</a:t>
            </a:r>
            <a:endParaRPr sz="3200">
              <a:latin typeface="Calibri"/>
              <a:cs typeface="Calibri"/>
            </a:endParaRPr>
          </a:p>
          <a:p>
            <a:pPr marL="12700" marR="61036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or</a:t>
            </a:r>
            <a:r>
              <a:rPr sz="3200" spc="-4" dirty="0">
                <a:latin typeface="Calibri"/>
                <a:cs typeface="Calibri"/>
              </a:rPr>
              <a:t>tu</a:t>
            </a:r>
            <a:r>
              <a:rPr sz="3200" spc="0" dirty="0">
                <a:latin typeface="Calibri"/>
                <a:cs typeface="Calibri"/>
              </a:rPr>
              <a:t>m </a:t>
            </a:r>
            <a:r>
              <a:rPr sz="3200" spc="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klind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  <a:p>
            <a:pPr marL="419061" marR="456787" algn="ctr">
              <a:lnSpc>
                <a:spcPts val="3900"/>
              </a:lnSpc>
              <a:spcBef>
                <a:spcPts val="195"/>
              </a:spcBef>
            </a:pPr>
            <a:r>
              <a:rPr sz="4800" b="1" spc="0" baseline="1706" dirty="0">
                <a:latin typeface="Calibri"/>
                <a:cs typeface="Calibri"/>
              </a:rPr>
              <a:t>Naz</a:t>
            </a:r>
            <a:r>
              <a:rPr sz="4800" b="1" spc="-4" baseline="1706" dirty="0">
                <a:latin typeface="Calibri"/>
                <a:cs typeface="Calibri"/>
              </a:rPr>
              <a:t>a</a:t>
            </a:r>
            <a:r>
              <a:rPr sz="4800" b="1" spc="0" baseline="1706" dirty="0">
                <a:latin typeface="Calibri"/>
                <a:cs typeface="Calibri"/>
              </a:rPr>
              <a:t>l (</a:t>
            </a:r>
            <a:r>
              <a:rPr sz="4800" b="1" spc="-4" baseline="1706" dirty="0">
                <a:latin typeface="Calibri"/>
                <a:cs typeface="Calibri"/>
              </a:rPr>
              <a:t>O</a:t>
            </a:r>
            <a:r>
              <a:rPr sz="4800" b="1" spc="0" baseline="1706" dirty="0">
                <a:latin typeface="Calibri"/>
                <a:cs typeface="Calibri"/>
              </a:rPr>
              <a:t>r</a:t>
            </a:r>
            <a:r>
              <a:rPr sz="4800" b="1" spc="4" baseline="1706" dirty="0">
                <a:latin typeface="Calibri"/>
                <a:cs typeface="Calibri"/>
              </a:rPr>
              <a:t>o</a:t>
            </a:r>
            <a:r>
              <a:rPr sz="4800" b="1" spc="-4" baseline="1706" dirty="0">
                <a:latin typeface="Calibri"/>
                <a:cs typeface="Calibri"/>
              </a:rPr>
              <a:t>f</a:t>
            </a:r>
            <a:r>
              <a:rPr sz="4800" b="1" spc="0" baseline="1706" dirty="0">
                <a:latin typeface="Calibri"/>
                <a:cs typeface="Calibri"/>
              </a:rPr>
              <a:t>ar</a:t>
            </a:r>
            <a:r>
              <a:rPr sz="4800" b="1" spc="-4" baseline="1706" dirty="0">
                <a:latin typeface="Calibri"/>
                <a:cs typeface="Calibri"/>
              </a:rPr>
              <a:t>enge</a:t>
            </a:r>
            <a:r>
              <a:rPr sz="4800" b="1" spc="0" baseline="1706" dirty="0">
                <a:latin typeface="Calibri"/>
                <a:cs typeface="Calibri"/>
              </a:rPr>
              <a:t>a</a:t>
            </a:r>
            <a:r>
              <a:rPr sz="4800" b="1" spc="4" baseline="1706" dirty="0">
                <a:latin typeface="Calibri"/>
                <a:cs typeface="Calibri"/>
              </a:rPr>
              <a:t>l</a:t>
            </a:r>
            <a:r>
              <a:rPr sz="4800" b="1" spc="0" baseline="1706" dirty="0">
                <a:latin typeface="Calibri"/>
                <a:cs typeface="Calibri"/>
              </a:rPr>
              <a:t>) Ka</a:t>
            </a:r>
            <a:r>
              <a:rPr sz="4800" b="1" spc="4" baseline="1706" dirty="0">
                <a:latin typeface="Calibri"/>
                <a:cs typeface="Calibri"/>
              </a:rPr>
              <a:t>t</a:t>
            </a:r>
            <a:r>
              <a:rPr sz="4800" b="1" spc="-14" baseline="1706" dirty="0">
                <a:latin typeface="Calibri"/>
                <a:cs typeface="Calibri"/>
              </a:rPr>
              <a:t>e</a:t>
            </a:r>
            <a:r>
              <a:rPr sz="4800" b="1" spc="4" baseline="1706" dirty="0">
                <a:latin typeface="Calibri"/>
                <a:cs typeface="Calibri"/>
              </a:rPr>
              <a:t>t</a:t>
            </a:r>
            <a:r>
              <a:rPr sz="4800" b="1" spc="-4" baseline="1706" dirty="0">
                <a:latin typeface="Calibri"/>
                <a:cs typeface="Calibri"/>
              </a:rPr>
              <a:t>e</a:t>
            </a:r>
            <a:r>
              <a:rPr sz="4800" b="1" spc="0" baseline="1706" dirty="0">
                <a:latin typeface="Calibri"/>
                <a:cs typeface="Calibri"/>
              </a:rPr>
              <a:t>r:</a:t>
            </a:r>
            <a:r>
              <a:rPr sz="4800" b="1" spc="54" baseline="1706" dirty="0">
                <a:latin typeface="Calibri"/>
                <a:cs typeface="Calibri"/>
              </a:rPr>
              <a:t> </a:t>
            </a:r>
            <a:r>
              <a:rPr sz="4800" spc="0" baseline="1706" dirty="0">
                <a:latin typeface="Calibri"/>
                <a:cs typeface="Calibri"/>
              </a:rPr>
              <a:t>B</a:t>
            </a:r>
            <a:r>
              <a:rPr sz="4800" spc="-4" baseline="1706" dirty="0">
                <a:latin typeface="Calibri"/>
                <a:cs typeface="Calibri"/>
              </a:rPr>
              <a:t>u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u</a:t>
            </a:r>
            <a:r>
              <a:rPr sz="4800" spc="0" baseline="1706" dirty="0">
                <a:latin typeface="Calibri"/>
                <a:cs typeface="Calibri"/>
              </a:rPr>
              <a:t>n</a:t>
            </a:r>
            <a:endParaRPr sz="3200">
              <a:latin typeface="Calibri"/>
              <a:cs typeface="Calibri"/>
            </a:endParaRPr>
          </a:p>
          <a:p>
            <a:pPr marL="12700" marR="323193">
              <a:lnSpc>
                <a:spcPct val="101725"/>
              </a:lnSpc>
            </a:pP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işind</a:t>
            </a:r>
            <a:r>
              <a:rPr sz="3200" spc="0" dirty="0">
                <a:latin typeface="Calibri"/>
                <a:cs typeface="Calibri"/>
              </a:rPr>
              <a:t>en oro</a:t>
            </a:r>
            <a:r>
              <a:rPr sz="3200" spc="-4" dirty="0">
                <a:latin typeface="Calibri"/>
                <a:cs typeface="Calibri"/>
              </a:rPr>
              <a:t>f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9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nks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ar </a:t>
            </a:r>
            <a:r>
              <a:rPr sz="3200" spc="-4" dirty="0">
                <a:latin typeface="Calibri"/>
                <a:cs typeface="Calibri"/>
              </a:rPr>
              <a:t>itil</a:t>
            </a:r>
            <a:r>
              <a:rPr sz="3200" spc="0" dirty="0">
                <a:latin typeface="Calibri"/>
                <a:cs typeface="Calibri"/>
              </a:rPr>
              <a:t>en </a:t>
            </a:r>
            <a:r>
              <a:rPr sz="3200" spc="-4" dirty="0">
                <a:latin typeface="Calibri"/>
                <a:cs typeface="Calibri"/>
              </a:rPr>
              <a:t>dist</a:t>
            </a:r>
            <a:r>
              <a:rPr sz="3200" spc="0" dirty="0">
                <a:latin typeface="Calibri"/>
                <a:cs typeface="Calibri"/>
              </a:rPr>
              <a:t>al </a:t>
            </a:r>
            <a:r>
              <a:rPr sz="3200" spc="-4" dirty="0">
                <a:latin typeface="Calibri"/>
                <a:cs typeface="Calibri"/>
              </a:rPr>
              <a:t>kısmınd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aç ç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-4" dirty="0">
                <a:latin typeface="Calibri"/>
                <a:cs typeface="Calibri"/>
              </a:rPr>
              <a:t>kı</a:t>
            </a:r>
            <a:r>
              <a:rPr sz="3200" spc="0" dirty="0">
                <a:latin typeface="Calibri"/>
                <a:cs typeface="Calibri"/>
              </a:rPr>
              <a:t>ş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i 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pl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sti</a:t>
            </a:r>
            <a:r>
              <a:rPr sz="3200" spc="0" dirty="0">
                <a:latin typeface="Calibri"/>
                <a:cs typeface="Calibri"/>
              </a:rPr>
              <a:t>k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di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19447" y="2635630"/>
            <a:ext cx="732174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14" baseline="3413" dirty="0">
                <a:latin typeface="Calibri"/>
                <a:cs typeface="Calibri"/>
              </a:rPr>
              <a:t>ç</a:t>
            </a:r>
            <a:r>
              <a:rPr sz="4800" spc="-4" baseline="3413" dirty="0">
                <a:latin typeface="Calibri"/>
                <a:cs typeface="Calibri"/>
              </a:rPr>
              <a:t>ı</a:t>
            </a:r>
            <a:r>
              <a:rPr sz="4800" spc="0" baseline="3413" dirty="0">
                <a:latin typeface="Calibri"/>
                <a:cs typeface="Calibri"/>
              </a:rPr>
              <a:t>k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491018" cy="2911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360"/>
              </a:lnSpc>
              <a:spcBef>
                <a:spcPts val="168"/>
              </a:spcBef>
            </a:pPr>
            <a:r>
              <a:rPr sz="4800" b="1" spc="4" baseline="3413" dirty="0">
                <a:latin typeface="Calibri"/>
                <a:cs typeface="Calibri"/>
              </a:rPr>
              <a:t>O</a:t>
            </a:r>
            <a:r>
              <a:rPr sz="4800" b="1" spc="0" baseline="3413" dirty="0">
                <a:latin typeface="Calibri"/>
                <a:cs typeface="Calibri"/>
              </a:rPr>
              <a:t>k</a:t>
            </a:r>
            <a:r>
              <a:rPr sz="4800" b="1" spc="-4" baseline="3413" dirty="0">
                <a:latin typeface="Calibri"/>
                <a:cs typeface="Calibri"/>
              </a:rPr>
              <a:t>s</a:t>
            </a:r>
            <a:r>
              <a:rPr sz="4800" b="1" spc="4" baseline="3413" dirty="0">
                <a:latin typeface="Calibri"/>
                <a:cs typeface="Calibri"/>
              </a:rPr>
              <a:t>i</a:t>
            </a:r>
            <a:r>
              <a:rPr sz="4800" b="1" spc="0" baseline="3413" dirty="0">
                <a:latin typeface="Calibri"/>
                <a:cs typeface="Calibri"/>
              </a:rPr>
              <a:t>j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0" baseline="3413" dirty="0">
                <a:latin typeface="Calibri"/>
                <a:cs typeface="Calibri"/>
              </a:rPr>
              <a:t>n ma</a:t>
            </a:r>
            <a:r>
              <a:rPr sz="4800" b="1" spc="4" baseline="3413" dirty="0">
                <a:latin typeface="Calibri"/>
                <a:cs typeface="Calibri"/>
              </a:rPr>
              <a:t>s</a:t>
            </a:r>
            <a:r>
              <a:rPr sz="4800" b="1" spc="0" baseline="3413" dirty="0">
                <a:latin typeface="Calibri"/>
                <a:cs typeface="Calibri"/>
              </a:rPr>
              <a:t>k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4" baseline="3413" dirty="0">
                <a:latin typeface="Calibri"/>
                <a:cs typeface="Calibri"/>
              </a:rPr>
              <a:t>l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-9" baseline="3413" dirty="0">
                <a:latin typeface="Calibri"/>
                <a:cs typeface="Calibri"/>
              </a:rPr>
              <a:t>r</a:t>
            </a:r>
            <a:r>
              <a:rPr sz="4800" b="1" spc="4" baseline="3413" dirty="0">
                <a:latin typeface="Calibri"/>
                <a:cs typeface="Calibri"/>
              </a:rPr>
              <a:t>i</a:t>
            </a:r>
            <a:r>
              <a:rPr sz="4800" b="1" spc="0" baseline="3413" dirty="0">
                <a:latin typeface="Calibri"/>
                <a:cs typeface="Calibri"/>
              </a:rPr>
              <a:t>:</a:t>
            </a:r>
            <a:r>
              <a:rPr sz="4800" b="1" spc="29" baseline="3413" dirty="0">
                <a:latin typeface="Calibri"/>
                <a:cs typeface="Calibri"/>
              </a:rPr>
              <a:t> </a:t>
            </a:r>
            <a:r>
              <a:rPr sz="4800" spc="4" baseline="3413" dirty="0">
                <a:latin typeface="Calibri"/>
                <a:cs typeface="Calibri"/>
              </a:rPr>
              <a:t>K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u</a:t>
            </a:r>
            <a:r>
              <a:rPr sz="4800" spc="0" baseline="3413" dirty="0">
                <a:latin typeface="Calibri"/>
                <a:cs typeface="Calibri"/>
              </a:rPr>
              <a:t>ç</a:t>
            </a:r>
            <a:r>
              <a:rPr sz="4800" spc="-4" baseline="3413" dirty="0">
                <a:latin typeface="Calibri"/>
                <a:cs typeface="Calibri"/>
              </a:rPr>
              <a:t>u</a:t>
            </a:r>
            <a:r>
              <a:rPr sz="4800" spc="0" baseline="3413" dirty="0">
                <a:latin typeface="Calibri"/>
                <a:cs typeface="Calibri"/>
              </a:rPr>
              <a:t>k</a:t>
            </a:r>
            <a:r>
              <a:rPr sz="4800" spc="-19" baseline="3413" dirty="0">
                <a:latin typeface="Calibri"/>
                <a:cs typeface="Calibri"/>
              </a:rPr>
              <a:t> </a:t>
            </a:r>
            <a:r>
              <a:rPr sz="4800" spc="4" baseline="3413" dirty="0">
                <a:latin typeface="Calibri"/>
                <a:cs typeface="Calibri"/>
              </a:rPr>
              <a:t>v</a:t>
            </a:r>
            <a:r>
              <a:rPr sz="4800" spc="0" baseline="3413" dirty="0">
                <a:latin typeface="Calibri"/>
                <a:cs typeface="Calibri"/>
              </a:rPr>
              <a:t>eya </a:t>
            </a:r>
            <a:r>
              <a:rPr sz="4800" spc="-4" baseline="3413" dirty="0">
                <a:latin typeface="Calibri"/>
                <a:cs typeface="Calibri"/>
              </a:rPr>
              <a:t>pl</a:t>
            </a:r>
            <a:r>
              <a:rPr sz="4800" spc="-9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stikt</a:t>
            </a:r>
            <a:r>
              <a:rPr sz="4800" spc="0" baseline="3413" dirty="0">
                <a:latin typeface="Calibri"/>
                <a:cs typeface="Calibri"/>
              </a:rPr>
              <a:t>en</a:t>
            </a:r>
            <a:endParaRPr sz="3200">
              <a:latin typeface="Calibri"/>
              <a:cs typeface="Calibri"/>
            </a:endParaRPr>
          </a:p>
          <a:p>
            <a:pPr marL="12700" marR="61036">
              <a:lnSpc>
                <a:spcPts val="3900"/>
              </a:lnSpc>
              <a:spcBef>
                <a:spcPts val="27"/>
              </a:spcBef>
            </a:pPr>
            <a:r>
              <a:rPr sz="4800" spc="0" baseline="1706" dirty="0">
                <a:latin typeface="Calibri"/>
                <a:cs typeface="Calibri"/>
              </a:rPr>
              <a:t>ya</a:t>
            </a:r>
            <a:r>
              <a:rPr sz="4800" spc="-4" baseline="1706" dirty="0">
                <a:latin typeface="Calibri"/>
                <a:cs typeface="Calibri"/>
              </a:rPr>
              <a:t>pılmış</a:t>
            </a:r>
            <a:r>
              <a:rPr sz="4800" spc="0" baseline="1706" dirty="0">
                <a:latin typeface="Calibri"/>
                <a:cs typeface="Calibri"/>
              </a:rPr>
              <a:t>, a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-4" baseline="1706" dirty="0">
                <a:latin typeface="Calibri"/>
                <a:cs typeface="Calibri"/>
              </a:rPr>
              <a:t>ı</a:t>
            </a:r>
            <a:r>
              <a:rPr sz="4800" spc="0" baseline="1706" dirty="0">
                <a:latin typeface="Calibri"/>
                <a:cs typeface="Calibri"/>
              </a:rPr>
              <a:t>z 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e </a:t>
            </a:r>
            <a:r>
              <a:rPr sz="4800" spc="-4" baseline="1706" dirty="0">
                <a:latin typeface="Calibri"/>
                <a:cs typeface="Calibri"/>
              </a:rPr>
              <a:t>bu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u </a:t>
            </a:r>
            <a:r>
              <a:rPr sz="4800" spc="-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ç</a:t>
            </a:r>
            <a:r>
              <a:rPr sz="4800" spc="29" baseline="1706" dirty="0">
                <a:latin typeface="Calibri"/>
                <a:cs typeface="Calibri"/>
              </a:rPr>
              <a:t>i</a:t>
            </a:r>
            <a:r>
              <a:rPr sz="4800" spc="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e a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acak </a:t>
            </a:r>
            <a:r>
              <a:rPr sz="4800" spc="-4" baseline="1706" dirty="0">
                <a:latin typeface="Calibri"/>
                <a:cs typeface="Calibri"/>
              </a:rPr>
              <a:t>ş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kild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 marL="12700" marR="184415">
              <a:lnSpc>
                <a:spcPct val="101623"/>
              </a:lnSpc>
            </a:pPr>
            <a:r>
              <a:rPr sz="3200" spc="-4" dirty="0">
                <a:latin typeface="Calibri"/>
                <a:cs typeface="Calibri"/>
              </a:rPr>
              <a:t>düz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nmiş</a:t>
            </a:r>
            <a:r>
              <a:rPr sz="3200" spc="0" dirty="0">
                <a:latin typeface="Calibri"/>
                <a:cs typeface="Calibri"/>
              </a:rPr>
              <a:t>, a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c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 o</a:t>
            </a:r>
            <a:r>
              <a:rPr sz="3200" spc="-4" dirty="0">
                <a:latin typeface="Calibri"/>
                <a:cs typeface="Calibri"/>
              </a:rPr>
              <a:t>ksi</a:t>
            </a:r>
            <a:r>
              <a:rPr sz="3200" spc="0" dirty="0">
                <a:latin typeface="Calibri"/>
                <a:cs typeface="Calibri"/>
              </a:rPr>
              <a:t>je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ntil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yo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u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nıl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n araç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dı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-4" dirty="0">
                <a:latin typeface="Calibri"/>
                <a:cs typeface="Calibri"/>
              </a:rPr>
              <a:t>Üz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ind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k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bu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klipsi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sk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ni</a:t>
            </a:r>
            <a:r>
              <a:rPr sz="3200" spc="0" dirty="0">
                <a:latin typeface="Calibri"/>
                <a:cs typeface="Calibri"/>
              </a:rPr>
              <a:t>n y</a:t>
            </a:r>
            <a:r>
              <a:rPr sz="3200" spc="-4" dirty="0">
                <a:latin typeface="Calibri"/>
                <a:cs typeface="Calibri"/>
              </a:rPr>
              <a:t>üz</a:t>
            </a:r>
            <a:r>
              <a:rPr sz="3200" spc="0" dirty="0">
                <a:latin typeface="Calibri"/>
                <a:cs typeface="Calibri"/>
              </a:rPr>
              <a:t>e ra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ça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kı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sın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784347" y="1069450"/>
            <a:ext cx="6305182" cy="32632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788500" y="4406351"/>
            <a:ext cx="7032457" cy="929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>
                <a:latin typeface="Calibri"/>
                <a:cs typeface="Calibri"/>
              </a:rPr>
              <a:t>Re</a:t>
            </a:r>
            <a:r>
              <a:rPr sz="4800" b="1" spc="4" baseline="3413" dirty="0">
                <a:latin typeface="Calibri"/>
                <a:cs typeface="Calibri"/>
              </a:rPr>
              <a:t>si</a:t>
            </a:r>
            <a:r>
              <a:rPr sz="4800" b="1" spc="0" baseline="3413" dirty="0">
                <a:latin typeface="Calibri"/>
                <a:cs typeface="Calibri"/>
              </a:rPr>
              <a:t>m </a:t>
            </a:r>
            <a:r>
              <a:rPr sz="4800" b="1" spc="-4" baseline="3413" dirty="0">
                <a:latin typeface="Calibri"/>
                <a:cs typeface="Calibri"/>
              </a:rPr>
              <a:t>1.20</a:t>
            </a:r>
            <a:r>
              <a:rPr sz="4800" b="1" spc="0" baseline="3413" dirty="0">
                <a:latin typeface="Calibri"/>
                <a:cs typeface="Calibri"/>
              </a:rPr>
              <a:t>: </a:t>
            </a:r>
            <a:r>
              <a:rPr sz="4800" b="1" spc="4" baseline="3413" dirty="0">
                <a:latin typeface="Calibri"/>
                <a:cs typeface="Calibri"/>
              </a:rPr>
              <a:t>O</a:t>
            </a:r>
            <a:r>
              <a:rPr sz="4800" b="1" spc="0" baseline="3413" dirty="0">
                <a:latin typeface="Calibri"/>
                <a:cs typeface="Calibri"/>
              </a:rPr>
              <a:t>k</a:t>
            </a:r>
            <a:r>
              <a:rPr sz="4800" b="1" spc="-4" baseline="3413" dirty="0">
                <a:latin typeface="Calibri"/>
                <a:cs typeface="Calibri"/>
              </a:rPr>
              <a:t>s</a:t>
            </a:r>
            <a:r>
              <a:rPr sz="4800" b="1" spc="4" baseline="3413" dirty="0">
                <a:latin typeface="Calibri"/>
                <a:cs typeface="Calibri"/>
              </a:rPr>
              <a:t>i</a:t>
            </a:r>
            <a:r>
              <a:rPr sz="4800" b="1" spc="0" baseline="3413" dirty="0">
                <a:latin typeface="Calibri"/>
                <a:cs typeface="Calibri"/>
              </a:rPr>
              <a:t>j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0" baseline="3413" dirty="0">
                <a:latin typeface="Calibri"/>
                <a:cs typeface="Calibri"/>
              </a:rPr>
              <a:t>n ma</a:t>
            </a:r>
            <a:r>
              <a:rPr sz="4800" b="1" spc="4" baseline="3413" dirty="0">
                <a:latin typeface="Calibri"/>
                <a:cs typeface="Calibri"/>
              </a:rPr>
              <a:t>s</a:t>
            </a:r>
            <a:r>
              <a:rPr sz="4800" b="1" spc="0" baseline="3413" dirty="0">
                <a:latin typeface="Calibri"/>
                <a:cs typeface="Calibri"/>
              </a:rPr>
              <a:t>k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4" baseline="3413" dirty="0">
                <a:latin typeface="Calibri"/>
                <a:cs typeface="Calibri"/>
              </a:rPr>
              <a:t>l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0" baseline="3413" dirty="0">
                <a:latin typeface="Calibri"/>
                <a:cs typeface="Calibri"/>
              </a:rPr>
              <a:t>ri </a:t>
            </a:r>
            <a:r>
              <a:rPr sz="4800" b="1" spc="-4" baseline="3413" dirty="0">
                <a:latin typeface="Calibri"/>
                <a:cs typeface="Calibri"/>
              </a:rPr>
              <a:t>v</a:t>
            </a:r>
            <a:r>
              <a:rPr sz="4800" b="1" spc="0" baseline="3413" dirty="0">
                <a:latin typeface="Calibri"/>
                <a:cs typeface="Calibri"/>
              </a:rPr>
              <a:t>e </a:t>
            </a:r>
            <a:r>
              <a:rPr sz="4800" b="1" spc="-4" baseline="3413" dirty="0">
                <a:latin typeface="Calibri"/>
                <a:cs typeface="Calibri"/>
              </a:rPr>
              <a:t>n</a:t>
            </a:r>
            <a:r>
              <a:rPr sz="4800" b="1" spc="0" baseline="3413" dirty="0">
                <a:latin typeface="Calibri"/>
                <a:cs typeface="Calibri"/>
              </a:rPr>
              <a:t>azal</a:t>
            </a:r>
            <a:endParaRPr sz="3200">
              <a:latin typeface="Calibri"/>
              <a:cs typeface="Calibri"/>
            </a:endParaRPr>
          </a:p>
          <a:p>
            <a:pPr marL="12700" marR="61036">
              <a:lnSpc>
                <a:spcPct val="101725"/>
              </a:lnSpc>
            </a:pPr>
            <a:r>
              <a:rPr sz="3200" b="1" spc="0" dirty="0">
                <a:latin typeface="Calibri"/>
                <a:cs typeface="Calibri"/>
              </a:rPr>
              <a:t>ka</a:t>
            </a:r>
            <a:r>
              <a:rPr sz="3200" b="1" spc="-4" dirty="0">
                <a:latin typeface="Calibri"/>
                <a:cs typeface="Calibri"/>
              </a:rPr>
              <a:t>nü</a:t>
            </a:r>
            <a:r>
              <a:rPr sz="3200" b="1" spc="0" dirty="0">
                <a:latin typeface="Calibri"/>
                <a:cs typeface="Calibri"/>
              </a:rPr>
              <a:t>l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580441" cy="3408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>
                <a:solidFill>
                  <a:srgbClr val="FF0000"/>
                </a:solidFill>
                <a:latin typeface="Calibri"/>
                <a:cs typeface="Calibri"/>
              </a:rPr>
              <a:t>Ya</a:t>
            </a:r>
            <a:r>
              <a:rPr sz="4800" spc="-4" baseline="3413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spc="0" baseline="3413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spc="-4" baseline="3413" dirty="0">
                <a:solidFill>
                  <a:srgbClr val="FF0000"/>
                </a:solidFill>
                <a:latin typeface="Calibri"/>
                <a:cs typeface="Calibri"/>
              </a:rPr>
              <a:t>kl</a:t>
            </a:r>
            <a:r>
              <a:rPr sz="4800" spc="0" baseline="3413" dirty="0">
                <a:solidFill>
                  <a:srgbClr val="FF0000"/>
                </a:solidFill>
                <a:latin typeface="Calibri"/>
                <a:cs typeface="Calibri"/>
              </a:rPr>
              <a:t>ı </a:t>
            </a:r>
            <a:r>
              <a:rPr sz="4800" spc="9" baseline="3413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4800" spc="0" baseline="3413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spc="-4" baseline="3413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4800" spc="0" baseline="3413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4800" spc="4" baseline="3413" dirty="0">
                <a:solidFill>
                  <a:srgbClr val="FF0000"/>
                </a:solidFill>
                <a:latin typeface="Calibri"/>
                <a:cs typeface="Calibri"/>
              </a:rPr>
              <a:t>v</a:t>
            </a:r>
            <a:r>
              <a:rPr sz="4800" spc="0" baseline="3413" dirty="0">
                <a:solidFill>
                  <a:srgbClr val="FF0000"/>
                </a:solidFill>
                <a:latin typeface="Calibri"/>
                <a:cs typeface="Calibri"/>
              </a:rPr>
              <a:t>i </a:t>
            </a:r>
            <a:r>
              <a:rPr sz="4800" spc="4" baseline="3413" dirty="0">
                <a:solidFill>
                  <a:srgbClr val="FF0000"/>
                </a:solidFill>
                <a:latin typeface="Calibri"/>
                <a:cs typeface="Calibri"/>
              </a:rPr>
              <a:t>K</a:t>
            </a:r>
            <a:r>
              <a:rPr sz="4800" spc="-4" baseline="3413" dirty="0">
                <a:solidFill>
                  <a:srgbClr val="FF0000"/>
                </a:solidFill>
                <a:latin typeface="Calibri"/>
                <a:cs typeface="Calibri"/>
              </a:rPr>
              <a:t>u</a:t>
            </a:r>
            <a:r>
              <a:rPr sz="4800" spc="-14" baseline="3413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4800" spc="-4" baseline="3413" dirty="0">
                <a:solidFill>
                  <a:srgbClr val="FF0000"/>
                </a:solidFill>
                <a:latin typeface="Calibri"/>
                <a:cs typeface="Calibri"/>
              </a:rPr>
              <a:t>uml</a:t>
            </a:r>
            <a:r>
              <a:rPr sz="4800" spc="0" baseline="3413" dirty="0">
                <a:solidFill>
                  <a:srgbClr val="FF0000"/>
                </a:solidFill>
                <a:latin typeface="Calibri"/>
                <a:cs typeface="Calibri"/>
              </a:rPr>
              <a:t>arı </a:t>
            </a:r>
            <a:r>
              <a:rPr sz="4800" spc="-4" baseline="3413" dirty="0">
                <a:solidFill>
                  <a:srgbClr val="FF0000"/>
                </a:solidFill>
                <a:latin typeface="Calibri"/>
                <a:cs typeface="Calibri"/>
              </a:rPr>
              <a:t>İş</a:t>
            </a:r>
            <a:r>
              <a:rPr sz="4800" spc="4" baseline="3413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4800" spc="0" baseline="3413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spc="-4" baseline="3413" dirty="0">
                <a:solidFill>
                  <a:srgbClr val="FF0000"/>
                </a:solidFill>
                <a:latin typeface="Calibri"/>
                <a:cs typeface="Calibri"/>
              </a:rPr>
              <a:t>tm</a:t>
            </a:r>
            <a:r>
              <a:rPr sz="4800" spc="0" baseline="3413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endParaRPr sz="3200" dirty="0">
              <a:solidFill>
                <a:srgbClr val="FF0000"/>
              </a:solidFill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Yö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tm</a:t>
            </a:r>
            <a:r>
              <a:rPr sz="4800" spc="-9" baseline="1706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li</a:t>
            </a:r>
            <a:r>
              <a:rPr sz="4800" spc="4" baseline="1706" dirty="0">
                <a:solidFill>
                  <a:srgbClr val="FF0000"/>
                </a:solidFill>
                <a:latin typeface="Calibri"/>
                <a:cs typeface="Calibri"/>
              </a:rPr>
              <a:t>ğ</a:t>
            </a:r>
            <a:r>
              <a:rPr sz="4800" spc="-4" baseline="1706" dirty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z="4800" spc="0" baseline="1706" dirty="0">
                <a:solidFill>
                  <a:srgbClr val="FF0000"/>
                </a:solidFill>
                <a:latin typeface="Calibri"/>
                <a:cs typeface="Calibri"/>
              </a:rPr>
              <a:t>e </a:t>
            </a: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0" baseline="1706" dirty="0">
                <a:latin typeface="Calibri"/>
                <a:cs typeface="Calibri"/>
              </a:rPr>
              <a:t>ö</a:t>
            </a:r>
            <a:r>
              <a:rPr sz="4800" spc="-14" baseline="1706" dirty="0">
                <a:latin typeface="Calibri"/>
                <a:cs typeface="Calibri"/>
              </a:rPr>
              <a:t>r</a:t>
            </a:r>
            <a:r>
              <a:rPr sz="4800" spc="0" baseline="1706" dirty="0">
                <a:latin typeface="Calibri"/>
                <a:cs typeface="Calibri"/>
              </a:rPr>
              <a:t>e ya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kl</a:t>
            </a:r>
            <a:r>
              <a:rPr sz="4800" spc="0" baseline="1706" dirty="0">
                <a:latin typeface="Calibri"/>
                <a:cs typeface="Calibri"/>
              </a:rPr>
              <a:t>ı 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i</a:t>
            </a:r>
            <a:endParaRPr sz="32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ku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uml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eya </a:t>
            </a:r>
            <a:r>
              <a:rPr sz="3200" spc="-4" dirty="0">
                <a:latin typeface="Calibri"/>
                <a:cs typeface="Calibri"/>
              </a:rPr>
              <a:t>ik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kişil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k 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arak </a:t>
            </a:r>
            <a:r>
              <a:rPr sz="3200" spc="-4" dirty="0">
                <a:latin typeface="Calibri"/>
                <a:cs typeface="Calibri"/>
              </a:rPr>
              <a:t>düz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i e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stı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-4" dirty="0">
                <a:latin typeface="Calibri"/>
                <a:cs typeface="Calibri"/>
              </a:rPr>
              <a:t>An</a:t>
            </a:r>
            <a:r>
              <a:rPr sz="3200" spc="0" dirty="0">
                <a:latin typeface="Calibri"/>
                <a:cs typeface="Calibri"/>
              </a:rPr>
              <a:t>cak </a:t>
            </a:r>
            <a:r>
              <a:rPr sz="3200" spc="-4" dirty="0">
                <a:latin typeface="Calibri"/>
                <a:cs typeface="Calibri"/>
              </a:rPr>
              <a:t>ku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umu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fiz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k 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ö</a:t>
            </a:r>
            <a:r>
              <a:rPr sz="3200" spc="0" dirty="0">
                <a:latin typeface="Calibri"/>
                <a:cs typeface="Calibri"/>
              </a:rPr>
              <a:t>re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f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zl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bil</a:t>
            </a:r>
            <a:r>
              <a:rPr sz="3200" spc="0" dirty="0">
                <a:latin typeface="Calibri"/>
                <a:cs typeface="Calibri"/>
              </a:rPr>
              <a:t>ece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i çok </a:t>
            </a:r>
            <a:r>
              <a:rPr sz="3200" spc="-9" dirty="0">
                <a:latin typeface="Calibri"/>
                <a:cs typeface="Calibri"/>
              </a:rPr>
              <a:t>y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kl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s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 o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arı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düz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bili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738067" cy="39039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Aspi</a:t>
            </a:r>
            <a:r>
              <a:rPr sz="4800" spc="0" baseline="3413" dirty="0">
                <a:latin typeface="Calibri"/>
                <a:cs typeface="Calibri"/>
              </a:rPr>
              <a:t>ra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ö</a:t>
            </a:r>
            <a:r>
              <a:rPr sz="4800" spc="9" baseline="3413" dirty="0">
                <a:latin typeface="Calibri"/>
                <a:cs typeface="Calibri"/>
              </a:rPr>
              <a:t>r</a:t>
            </a:r>
            <a:r>
              <a:rPr sz="4800" spc="0" baseline="3413" dirty="0">
                <a:latin typeface="Calibri"/>
                <a:cs typeface="Calibri"/>
              </a:rPr>
              <a:t>: </a:t>
            </a:r>
            <a:r>
              <a:rPr sz="4800" spc="-4" baseline="3413" dirty="0">
                <a:latin typeface="Calibri"/>
                <a:cs typeface="Calibri"/>
              </a:rPr>
              <a:t>Ü</a:t>
            </a:r>
            <a:r>
              <a:rPr sz="4800" spc="0" baseline="3413" dirty="0">
                <a:latin typeface="Calibri"/>
                <a:cs typeface="Calibri"/>
              </a:rPr>
              <a:t>re</a:t>
            </a:r>
            <a:r>
              <a:rPr sz="4800" spc="-4" baseline="3413" dirty="0">
                <a:latin typeface="Calibri"/>
                <a:cs typeface="Calibri"/>
              </a:rPr>
              <a:t>tti</a:t>
            </a:r>
            <a:r>
              <a:rPr sz="4800" spc="4" baseline="3413" dirty="0">
                <a:latin typeface="Calibri"/>
                <a:cs typeface="Calibri"/>
              </a:rPr>
              <a:t>ğ</a:t>
            </a:r>
            <a:r>
              <a:rPr sz="4800" spc="0" baseline="3413" dirty="0">
                <a:latin typeface="Calibri"/>
                <a:cs typeface="Calibri"/>
              </a:rPr>
              <a:t>i </a:t>
            </a:r>
            <a:r>
              <a:rPr sz="4800" spc="4" baseline="3413" dirty="0">
                <a:latin typeface="Calibri"/>
                <a:cs typeface="Calibri"/>
              </a:rPr>
              <a:t>v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ku</a:t>
            </a:r>
            <a:r>
              <a:rPr sz="4800" spc="0" baseline="3413" dirty="0">
                <a:latin typeface="Calibri"/>
                <a:cs typeface="Calibri"/>
              </a:rPr>
              <a:t>m (</a:t>
            </a:r>
            <a:r>
              <a:rPr sz="4800" spc="-9" baseline="3413" dirty="0">
                <a:latin typeface="Calibri"/>
                <a:cs typeface="Calibri"/>
              </a:rPr>
              <a:t>e</a:t>
            </a:r>
            <a:r>
              <a:rPr sz="4800" spc="34" baseline="3413" dirty="0">
                <a:latin typeface="Calibri"/>
                <a:cs typeface="Calibri"/>
              </a:rPr>
              <a:t>m</a:t>
            </a:r>
            <a:r>
              <a:rPr sz="4800" spc="-4" baseline="3413" dirty="0">
                <a:latin typeface="Calibri"/>
                <a:cs typeface="Calibri"/>
              </a:rPr>
              <a:t>m</a:t>
            </a:r>
            <a:r>
              <a:rPr sz="4800" spc="0" baseline="3413" dirty="0">
                <a:latin typeface="Calibri"/>
                <a:cs typeface="Calibri"/>
              </a:rPr>
              <a:t>e) </a:t>
            </a:r>
            <a:r>
              <a:rPr sz="4800" spc="4" baseline="3413" dirty="0">
                <a:latin typeface="Calibri"/>
                <a:cs typeface="Calibri"/>
              </a:rPr>
              <a:t>g</a:t>
            </a:r>
            <a:r>
              <a:rPr sz="4800" spc="-4" baseline="3413" dirty="0">
                <a:latin typeface="Calibri"/>
                <a:cs typeface="Calibri"/>
              </a:rPr>
              <a:t>ü</a:t>
            </a:r>
            <a:r>
              <a:rPr sz="4800" spc="0" baseline="3413" dirty="0">
                <a:latin typeface="Calibri"/>
                <a:cs typeface="Calibri"/>
              </a:rPr>
              <a:t>cü </a:t>
            </a:r>
            <a:r>
              <a:rPr sz="4800" spc="-4" baseline="3413" dirty="0">
                <a:latin typeface="Calibri"/>
                <a:cs typeface="Calibri"/>
              </a:rPr>
              <a:t>il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0" baseline="1706" dirty="0">
                <a:latin typeface="Calibri"/>
                <a:cs typeface="Calibri"/>
              </a:rPr>
              <a:t>ya</a:t>
            </a:r>
            <a:r>
              <a:rPr sz="4800" spc="-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cı 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dd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eri e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erek or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md</a:t>
            </a:r>
            <a:r>
              <a:rPr sz="4800" spc="0" baseline="1706" dirty="0">
                <a:latin typeface="Calibri"/>
                <a:cs typeface="Calibri"/>
              </a:rPr>
              <a:t>an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uz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şt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ran c</a:t>
            </a:r>
            <a:r>
              <a:rPr sz="3200" spc="-4" dirty="0">
                <a:latin typeface="Calibri"/>
                <a:cs typeface="Calibri"/>
              </a:rPr>
              <a:t>ih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zdı</a:t>
            </a:r>
            <a:r>
              <a:rPr sz="3200" spc="0" dirty="0">
                <a:latin typeface="Calibri"/>
                <a:cs typeface="Calibri"/>
              </a:rPr>
              <a:t>r. T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p a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nınd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4" dirty="0">
                <a:latin typeface="Calibri"/>
                <a:cs typeface="Calibri"/>
              </a:rPr>
              <a:t>k</a:t>
            </a:r>
            <a:r>
              <a:rPr sz="3200" spc="-4" dirty="0">
                <a:latin typeface="Calibri"/>
                <a:cs typeface="Calibri"/>
              </a:rPr>
              <a:t>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nıl</a:t>
            </a:r>
            <a:r>
              <a:rPr sz="3200" spc="0" dirty="0">
                <a:latin typeface="Calibri"/>
                <a:cs typeface="Calibri"/>
              </a:rPr>
              <a:t>an a</a:t>
            </a:r>
            <a:r>
              <a:rPr sz="3200" spc="-4" dirty="0">
                <a:latin typeface="Calibri"/>
                <a:cs typeface="Calibri"/>
              </a:rPr>
              <a:t>spi</a:t>
            </a:r>
            <a:r>
              <a:rPr sz="3200" spc="0" dirty="0">
                <a:latin typeface="Calibri"/>
                <a:cs typeface="Calibri"/>
              </a:rPr>
              <a:t>ra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ör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ere cer</a:t>
            </a:r>
            <a:r>
              <a:rPr sz="3200" spc="-14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i a</a:t>
            </a:r>
            <a:r>
              <a:rPr sz="3200" spc="-4" dirty="0">
                <a:latin typeface="Calibri"/>
                <a:cs typeface="Calibri"/>
              </a:rPr>
              <a:t>spi</a:t>
            </a:r>
            <a:r>
              <a:rPr sz="3200" spc="9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ör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ni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-4" dirty="0">
                <a:latin typeface="Calibri"/>
                <a:cs typeface="Calibri"/>
              </a:rPr>
              <a:t>C</a:t>
            </a:r>
            <a:r>
              <a:rPr sz="3200" spc="0" dirty="0">
                <a:latin typeface="Calibri"/>
                <a:cs typeface="Calibri"/>
              </a:rPr>
              <a:t>erra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i a</a:t>
            </a:r>
            <a:r>
              <a:rPr sz="3200" spc="-4" dirty="0">
                <a:latin typeface="Calibri"/>
                <a:cs typeface="Calibri"/>
              </a:rPr>
              <a:t>spi</a:t>
            </a:r>
            <a:r>
              <a:rPr sz="3200" spc="0" dirty="0">
                <a:latin typeface="Calibri"/>
                <a:cs typeface="Calibri"/>
              </a:rPr>
              <a:t>ra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ör, </a:t>
            </a:r>
            <a:r>
              <a:rPr sz="3200" spc="-4" dirty="0">
                <a:latin typeface="Calibri"/>
                <a:cs typeface="Calibri"/>
              </a:rPr>
              <a:t>ü</a:t>
            </a:r>
            <a:r>
              <a:rPr sz="3200" spc="0" dirty="0">
                <a:latin typeface="Calibri"/>
                <a:cs typeface="Calibri"/>
              </a:rPr>
              <a:t>re</a:t>
            </a:r>
            <a:r>
              <a:rPr sz="3200" spc="-4" dirty="0">
                <a:latin typeface="Calibri"/>
                <a:cs typeface="Calibri"/>
              </a:rPr>
              <a:t>tti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ti</a:t>
            </a:r>
            <a:r>
              <a:rPr sz="3200" spc="0" dirty="0">
                <a:latin typeface="Calibri"/>
                <a:cs typeface="Calibri"/>
              </a:rPr>
              <a:t>f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sın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-4" dirty="0">
                <a:latin typeface="Calibri"/>
                <a:cs typeface="Calibri"/>
              </a:rPr>
              <a:t>ü</a:t>
            </a:r>
            <a:r>
              <a:rPr sz="3200" spc="0" dirty="0">
                <a:latin typeface="Calibri"/>
                <a:cs typeface="Calibri"/>
              </a:rPr>
              <a:t>c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t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şlukl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9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ınd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nm</a:t>
            </a:r>
            <a:r>
              <a:rPr sz="3200" spc="0" dirty="0">
                <a:latin typeface="Calibri"/>
                <a:cs typeface="Calibri"/>
              </a:rPr>
              <a:t>eyen</a:t>
            </a:r>
            <a:r>
              <a:rPr sz="3200" spc="-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sı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re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yo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tikü</a:t>
            </a:r>
            <a:r>
              <a:rPr sz="3200" spc="0" dirty="0">
                <a:latin typeface="Calibri"/>
                <a:cs typeface="Calibri"/>
              </a:rPr>
              <a:t>l </a:t>
            </a:r>
            <a:r>
              <a:rPr sz="3200" spc="14" dirty="0">
                <a:latin typeface="Calibri"/>
                <a:cs typeface="Calibri"/>
              </a:rPr>
              <a:t>v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. 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en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34" dirty="0">
                <a:latin typeface="Calibri"/>
                <a:cs typeface="Calibri"/>
              </a:rPr>
              <a:t>p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zund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ikti</a:t>
            </a:r>
            <a:r>
              <a:rPr sz="3200" spc="0" dirty="0">
                <a:latin typeface="Calibri"/>
                <a:cs typeface="Calibri"/>
              </a:rPr>
              <a:t>ren c</a:t>
            </a:r>
            <a:r>
              <a:rPr sz="3200" spc="-4" dirty="0">
                <a:latin typeface="Calibri"/>
                <a:cs typeface="Calibri"/>
              </a:rPr>
              <a:t>ih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zdı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617604" cy="3408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19061" marR="569686" algn="ctr">
              <a:lnSpc>
                <a:spcPts val="3360"/>
              </a:lnSpc>
              <a:spcBef>
                <a:spcPts val="168"/>
              </a:spcBef>
            </a:pPr>
            <a:r>
              <a:rPr sz="4800" spc="4" baseline="3413" dirty="0">
                <a:latin typeface="Calibri"/>
                <a:cs typeface="Calibri"/>
              </a:rPr>
              <a:t>F</a:t>
            </a:r>
            <a:r>
              <a:rPr sz="4800" spc="0" baseline="3413" dirty="0">
                <a:latin typeface="Calibri"/>
                <a:cs typeface="Calibri"/>
              </a:rPr>
              <a:t>ar</a:t>
            </a:r>
            <a:r>
              <a:rPr sz="4800" spc="-4" baseline="3413" dirty="0">
                <a:latin typeface="Calibri"/>
                <a:cs typeface="Calibri"/>
              </a:rPr>
              <a:t>kl</a:t>
            </a:r>
            <a:r>
              <a:rPr sz="4800" spc="0" baseline="3413" dirty="0">
                <a:latin typeface="Calibri"/>
                <a:cs typeface="Calibri"/>
              </a:rPr>
              <a:t>ı çe</a:t>
            </a:r>
            <a:r>
              <a:rPr sz="4800" spc="-4" baseline="3413" dirty="0">
                <a:latin typeface="Calibri"/>
                <a:cs typeface="Calibri"/>
              </a:rPr>
              <a:t>şitl</a:t>
            </a:r>
            <a:r>
              <a:rPr sz="4800" spc="0" baseline="3413" dirty="0">
                <a:latin typeface="Calibri"/>
                <a:cs typeface="Calibri"/>
              </a:rPr>
              <a:t>eri </a:t>
            </a:r>
            <a:r>
              <a:rPr sz="4800" spc="4" baseline="3413" dirty="0">
                <a:latin typeface="Calibri"/>
                <a:cs typeface="Calibri"/>
              </a:rPr>
              <a:t>v</a:t>
            </a:r>
            <a:r>
              <a:rPr sz="4800" spc="0" baseline="3413" dirty="0">
                <a:latin typeface="Calibri"/>
                <a:cs typeface="Calibri"/>
              </a:rPr>
              <a:t>ar</a:t>
            </a:r>
            <a:r>
              <a:rPr sz="4800" spc="-4" baseline="3413" dirty="0">
                <a:latin typeface="Calibri"/>
                <a:cs typeface="Calibri"/>
              </a:rPr>
              <a:t>dı</a:t>
            </a:r>
            <a:r>
              <a:rPr sz="4800" spc="0" baseline="3413" dirty="0">
                <a:latin typeface="Calibri"/>
                <a:cs typeface="Calibri"/>
              </a:rPr>
              <a:t>r. </a:t>
            </a:r>
            <a:r>
              <a:rPr sz="4800" spc="-4" baseline="3413" dirty="0">
                <a:latin typeface="Calibri"/>
                <a:cs typeface="Calibri"/>
              </a:rPr>
              <a:t>M</a:t>
            </a:r>
            <a:r>
              <a:rPr sz="4800" spc="0" baseline="3413" dirty="0">
                <a:latin typeface="Calibri"/>
                <a:cs typeface="Calibri"/>
              </a:rPr>
              <a:t>er</a:t>
            </a:r>
            <a:r>
              <a:rPr sz="4800" spc="4" baseline="3413" dirty="0">
                <a:latin typeface="Calibri"/>
                <a:cs typeface="Calibri"/>
              </a:rPr>
              <a:t>k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z</a:t>
            </a:r>
            <a:r>
              <a:rPr sz="4800" spc="0" baseline="3413" dirty="0">
                <a:latin typeface="Calibri"/>
                <a:cs typeface="Calibri"/>
              </a:rPr>
              <a:t>î a</a:t>
            </a:r>
            <a:r>
              <a:rPr sz="4800" spc="-4" baseline="3413" dirty="0">
                <a:latin typeface="Calibri"/>
                <a:cs typeface="Calibri"/>
              </a:rPr>
              <a:t>spi</a:t>
            </a:r>
            <a:r>
              <a:rPr sz="4800" spc="0" baseline="3413" dirty="0">
                <a:latin typeface="Calibri"/>
                <a:cs typeface="Calibri"/>
              </a:rPr>
              <a:t>r</a:t>
            </a:r>
            <a:r>
              <a:rPr sz="4800" spc="14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ör,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ts val="3900"/>
              </a:lnSpc>
              <a:spcBef>
                <a:spcPts val="27"/>
              </a:spcBef>
            </a:pP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-4" baseline="1706" dirty="0">
                <a:latin typeface="Calibri"/>
                <a:cs typeface="Calibri"/>
              </a:rPr>
              <a:t>ü</a:t>
            </a:r>
            <a:r>
              <a:rPr sz="4800" spc="0" baseline="1706" dirty="0">
                <a:latin typeface="Calibri"/>
                <a:cs typeface="Calibri"/>
              </a:rPr>
              <a:t>ç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ü </a:t>
            </a:r>
            <a:r>
              <a:rPr sz="4800" spc="-4" baseline="1706" dirty="0">
                <a:latin typeface="Calibri"/>
                <a:cs typeface="Calibri"/>
              </a:rPr>
              <a:t>bi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4" baseline="1706" dirty="0">
                <a:latin typeface="Calibri"/>
                <a:cs typeface="Calibri"/>
              </a:rPr>
              <a:t> v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ku</a:t>
            </a:r>
            <a:r>
              <a:rPr sz="4800" spc="0" baseline="1706" dirty="0">
                <a:latin typeface="Calibri"/>
                <a:cs typeface="Calibri"/>
              </a:rPr>
              <a:t>m </a:t>
            </a:r>
            <a:r>
              <a:rPr sz="4800" spc="-4" baseline="1706" dirty="0">
                <a:latin typeface="Calibri"/>
                <a:cs typeface="Calibri"/>
              </a:rPr>
              <a:t>ünit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sini</a:t>
            </a:r>
            <a:r>
              <a:rPr sz="4800" spc="0" baseline="1706" dirty="0">
                <a:latin typeface="Calibri"/>
                <a:cs typeface="Calibri"/>
              </a:rPr>
              <a:t>n</a:t>
            </a:r>
            <a:r>
              <a:rPr sz="4800" spc="14" baseline="1706" dirty="0">
                <a:latin typeface="Calibri"/>
                <a:cs typeface="Calibri"/>
              </a:rPr>
              <a:t> 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mi</a:t>
            </a:r>
            <a:r>
              <a:rPr sz="4800" spc="0" baseline="1706" dirty="0">
                <a:latin typeface="Calibri"/>
                <a:cs typeface="Calibri"/>
              </a:rPr>
              <a:t>ş </a:t>
            </a: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-4" baseline="1706" dirty="0">
                <a:latin typeface="Calibri"/>
                <a:cs typeface="Calibri"/>
              </a:rPr>
              <a:t>ü</a:t>
            </a:r>
            <a:r>
              <a:rPr sz="4800" spc="0" baseline="1706" dirty="0">
                <a:latin typeface="Calibri"/>
                <a:cs typeface="Calibri"/>
              </a:rPr>
              <a:t>c</a:t>
            </a:r>
            <a:r>
              <a:rPr sz="4800" spc="-4" baseline="1706" dirty="0">
                <a:latin typeface="Calibri"/>
                <a:cs typeface="Calibri"/>
              </a:rPr>
              <a:t>ünü</a:t>
            </a:r>
            <a:r>
              <a:rPr sz="4800" spc="0" baseline="1706" dirty="0">
                <a:latin typeface="Calibri"/>
                <a:cs typeface="Calibri"/>
              </a:rPr>
              <a:t>, </a:t>
            </a:r>
            <a:r>
              <a:rPr sz="4800" spc="-4" baseline="1706" dirty="0">
                <a:latin typeface="Calibri"/>
                <a:cs typeface="Calibri"/>
              </a:rPr>
              <a:t>st</a:t>
            </a:r>
            <a:r>
              <a:rPr sz="4800" spc="0" baseline="1706" dirty="0">
                <a:latin typeface="Calibri"/>
                <a:cs typeface="Calibri"/>
              </a:rPr>
              <a:t>er</a:t>
            </a:r>
            <a:r>
              <a:rPr sz="4800" spc="-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l</a:t>
            </a:r>
            <a:endParaRPr sz="3200">
              <a:latin typeface="Calibri"/>
              <a:cs typeface="Calibri"/>
            </a:endParaRPr>
          </a:p>
          <a:p>
            <a:pPr marL="12700" marR="501898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or</a:t>
            </a:r>
            <a:r>
              <a:rPr sz="3200" spc="-4" dirty="0">
                <a:latin typeface="Calibri"/>
                <a:cs typeface="Calibri"/>
              </a:rPr>
              <a:t>ul</a:t>
            </a:r>
            <a:r>
              <a:rPr sz="3200" spc="0" dirty="0">
                <a:latin typeface="Calibri"/>
                <a:cs typeface="Calibri"/>
              </a:rPr>
              <a:t>ar 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ünit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s</a:t>
            </a:r>
            <a:r>
              <a:rPr sz="3200" spc="-4" dirty="0">
                <a:latin typeface="Calibri"/>
                <a:cs typeface="Calibri"/>
              </a:rPr>
              <a:t>in</a:t>
            </a:r>
            <a:r>
              <a:rPr sz="3200" spc="0" dirty="0">
                <a:latin typeface="Calibri"/>
                <a:cs typeface="Calibri"/>
              </a:rPr>
              <a:t>e a</a:t>
            </a:r>
            <a:r>
              <a:rPr sz="3200" spc="-4" dirty="0">
                <a:latin typeface="Calibri"/>
                <a:cs typeface="Calibri"/>
              </a:rPr>
              <a:t>kt</a:t>
            </a:r>
            <a:r>
              <a:rPr sz="3200" spc="0" dirty="0">
                <a:latin typeface="Calibri"/>
                <a:cs typeface="Calibri"/>
              </a:rPr>
              <a:t>ararak ça</a:t>
            </a:r>
            <a:r>
              <a:rPr sz="3200" spc="-4" dirty="0">
                <a:latin typeface="Calibri"/>
                <a:cs typeface="Calibri"/>
              </a:rPr>
              <a:t>lış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mdi</a:t>
            </a:r>
            <a:r>
              <a:rPr sz="3200" spc="0" dirty="0">
                <a:latin typeface="Calibri"/>
                <a:cs typeface="Calibri"/>
              </a:rPr>
              <a:t>r.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l a</a:t>
            </a:r>
            <a:r>
              <a:rPr sz="3200" spc="4" dirty="0">
                <a:latin typeface="Calibri"/>
                <a:cs typeface="Calibri"/>
              </a:rPr>
              <a:t>s</a:t>
            </a:r>
            <a:r>
              <a:rPr sz="3200" spc="-4" dirty="0">
                <a:latin typeface="Calibri"/>
                <a:cs typeface="Calibri"/>
              </a:rPr>
              <a:t>pi</a:t>
            </a:r>
            <a:r>
              <a:rPr sz="3200" spc="0" dirty="0">
                <a:latin typeface="Calibri"/>
                <a:cs typeface="Calibri"/>
              </a:rPr>
              <a:t>ra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ör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is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sinti</a:t>
            </a:r>
            <a:r>
              <a:rPr sz="3200" spc="4" dirty="0">
                <a:latin typeface="Calibri"/>
                <a:cs typeface="Calibri"/>
              </a:rPr>
              <a:t>s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z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ü</a:t>
            </a:r>
            <a:r>
              <a:rPr sz="3200" spc="0" dirty="0">
                <a:latin typeface="Calibri"/>
                <a:cs typeface="Calibri"/>
              </a:rPr>
              <a:t>ç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ay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 ça</a:t>
            </a:r>
            <a:r>
              <a:rPr sz="3200" spc="-4" dirty="0">
                <a:latin typeface="Calibri"/>
                <a:cs typeface="Calibri"/>
              </a:rPr>
              <a:t>lış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kli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llikl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ek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4" dirty="0">
                <a:latin typeface="Calibri"/>
                <a:cs typeface="Calibri"/>
              </a:rPr>
              <a:t>p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zun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hi</a:t>
            </a:r>
            <a:r>
              <a:rPr sz="3200" spc="0" dirty="0">
                <a:latin typeface="Calibri"/>
                <a:cs typeface="Calibri"/>
              </a:rPr>
              <a:t>p c</a:t>
            </a:r>
            <a:r>
              <a:rPr sz="3200" spc="-4" dirty="0">
                <a:latin typeface="Calibri"/>
                <a:cs typeface="Calibri"/>
              </a:rPr>
              <a:t>ih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zl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588579" cy="24165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Aspi</a:t>
            </a:r>
            <a:r>
              <a:rPr sz="4800" spc="0" baseline="3413" dirty="0">
                <a:latin typeface="Calibri"/>
                <a:cs typeface="Calibri"/>
              </a:rPr>
              <a:t>ra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ör</a:t>
            </a:r>
            <a:r>
              <a:rPr sz="4800" spc="4" baseline="3413" dirty="0">
                <a:latin typeface="Calibri"/>
                <a:cs typeface="Calibri"/>
              </a:rPr>
              <a:t> </a:t>
            </a:r>
            <a:r>
              <a:rPr sz="4800" spc="-4" baseline="3413" dirty="0">
                <a:latin typeface="Calibri"/>
                <a:cs typeface="Calibri"/>
              </a:rPr>
              <a:t>k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4" baseline="3413" dirty="0">
                <a:latin typeface="Calibri"/>
                <a:cs typeface="Calibri"/>
              </a:rPr>
              <a:t>v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</a:t>
            </a:r>
            <a:r>
              <a:rPr sz="4800" spc="0" baseline="3413" dirty="0">
                <a:latin typeface="Calibri"/>
                <a:cs typeface="Calibri"/>
              </a:rPr>
              <a:t>o</a:t>
            </a:r>
            <a:r>
              <a:rPr sz="4800" spc="-4" baseline="3413" dirty="0">
                <a:latin typeface="Calibri"/>
                <a:cs typeface="Calibri"/>
              </a:rPr>
              <a:t>z</a:t>
            </a:r>
            <a:r>
              <a:rPr sz="4800" spc="0" baseline="3413" dirty="0">
                <a:latin typeface="Calibri"/>
                <a:cs typeface="Calibri"/>
              </a:rPr>
              <a:t>u cam ya 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 </a:t>
            </a:r>
            <a:r>
              <a:rPr sz="4800" spc="-4" baseline="3413" dirty="0">
                <a:latin typeface="Calibri"/>
                <a:cs typeface="Calibri"/>
              </a:rPr>
              <a:t>s</a:t>
            </a:r>
            <a:r>
              <a:rPr sz="4800" spc="0" baseline="3413" dirty="0">
                <a:latin typeface="Calibri"/>
                <a:cs typeface="Calibri"/>
              </a:rPr>
              <a:t>ert</a:t>
            </a:r>
            <a:endParaRPr sz="320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pl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stikt</a:t>
            </a:r>
            <a:r>
              <a:rPr sz="4800" spc="14" baseline="1706" dirty="0">
                <a:latin typeface="Calibri"/>
                <a:cs typeface="Calibri"/>
              </a:rPr>
              <a:t>e</a:t>
            </a:r>
            <a:r>
              <a:rPr sz="4800" spc="0" baseline="1706" dirty="0">
                <a:latin typeface="Calibri"/>
                <a:cs typeface="Calibri"/>
              </a:rPr>
              <a:t>n ya</a:t>
            </a:r>
            <a:r>
              <a:rPr sz="4800" spc="-4" baseline="1706" dirty="0">
                <a:latin typeface="Calibri"/>
                <a:cs typeface="Calibri"/>
              </a:rPr>
              <a:t>pılm</a:t>
            </a:r>
            <a:r>
              <a:rPr sz="4800" spc="4" baseline="1706" dirty="0">
                <a:latin typeface="Calibri"/>
                <a:cs typeface="Calibri"/>
              </a:rPr>
              <a:t>ı</a:t>
            </a:r>
            <a:r>
              <a:rPr sz="4800" spc="0" baseline="1706" dirty="0">
                <a:latin typeface="Calibri"/>
                <a:cs typeface="Calibri"/>
              </a:rPr>
              <a:t>ş 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re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14" baseline="1706" dirty="0">
                <a:latin typeface="Calibri"/>
                <a:cs typeface="Calibri"/>
              </a:rPr>
              <a:t>y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nl</a:t>
            </a:r>
            <a:r>
              <a:rPr sz="4800" spc="0" baseline="1706" dirty="0">
                <a:latin typeface="Calibri"/>
                <a:cs typeface="Calibri"/>
              </a:rPr>
              <a:t>ar</a:t>
            </a:r>
            <a:r>
              <a:rPr sz="4800" spc="-4" baseline="1706" dirty="0">
                <a:latin typeface="Calibri"/>
                <a:cs typeface="Calibri"/>
              </a:rPr>
              <a:t>ı</a:t>
            </a:r>
            <a:r>
              <a:rPr sz="4800" spc="0" baseline="1706" dirty="0">
                <a:latin typeface="Calibri"/>
                <a:cs typeface="Calibri"/>
              </a:rPr>
              <a:t>n </a:t>
            </a:r>
            <a:r>
              <a:rPr sz="4800" spc="-4" baseline="1706" dirty="0">
                <a:latin typeface="Calibri"/>
                <a:cs typeface="Calibri"/>
              </a:rPr>
              <a:t>bi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ikti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0" baseline="1706" dirty="0">
                <a:latin typeface="Calibri"/>
                <a:cs typeface="Calibri"/>
              </a:rPr>
              <a:t>i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ptı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1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oz </a:t>
            </a:r>
            <a:r>
              <a:rPr sz="3200" spc="-9" dirty="0">
                <a:latin typeface="Calibri"/>
                <a:cs typeface="Calibri"/>
              </a:rPr>
              <a:t>e</a:t>
            </a:r>
            <a:r>
              <a:rPr sz="3200" spc="0" dirty="0">
                <a:latin typeface="Calibri"/>
                <a:cs typeface="Calibri"/>
              </a:rPr>
              <a:t>n az 2 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it</a:t>
            </a:r>
            <a:r>
              <a:rPr sz="3200" spc="9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si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ü</a:t>
            </a:r>
            <a:r>
              <a:rPr sz="3200" spc="0" dirty="0">
                <a:latin typeface="Calibri"/>
                <a:cs typeface="Calibri"/>
              </a:rPr>
              <a:t>re</a:t>
            </a:r>
            <a:r>
              <a:rPr sz="3200" spc="-4" dirty="0">
                <a:latin typeface="Calibri"/>
                <a:cs typeface="Calibri"/>
              </a:rPr>
              <a:t>til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r. Do</a:t>
            </a:r>
            <a:r>
              <a:rPr sz="3200" spc="-4" dirty="0">
                <a:latin typeface="Calibri"/>
                <a:cs typeface="Calibri"/>
              </a:rPr>
              <a:t>ldu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u 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an o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ti</a:t>
            </a:r>
            <a:r>
              <a:rPr sz="3200" spc="0" dirty="0">
                <a:latin typeface="Calibri"/>
                <a:cs typeface="Calibri"/>
              </a:rPr>
              <a:t>k 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arak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p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acak 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kild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 v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sist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bulu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785515" cy="39039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Aspi</a:t>
            </a:r>
            <a:r>
              <a:rPr sz="4800" spc="0" baseline="3413" dirty="0">
                <a:latin typeface="Calibri"/>
                <a:cs typeface="Calibri"/>
              </a:rPr>
              <a:t>ra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ö</a:t>
            </a:r>
            <a:r>
              <a:rPr sz="4800" spc="9" baseline="3413" dirty="0">
                <a:latin typeface="Calibri"/>
                <a:cs typeface="Calibri"/>
              </a:rPr>
              <a:t>r</a:t>
            </a:r>
            <a:r>
              <a:rPr sz="4800" spc="-4" baseline="3413" dirty="0">
                <a:latin typeface="Calibri"/>
                <a:cs typeface="Calibri"/>
              </a:rPr>
              <a:t>ü</a:t>
            </a:r>
            <a:r>
              <a:rPr sz="4800" spc="0" baseline="3413" dirty="0">
                <a:latin typeface="Calibri"/>
                <a:cs typeface="Calibri"/>
              </a:rPr>
              <a:t>n </a:t>
            </a:r>
            <a:r>
              <a:rPr sz="4800" spc="4" baseline="3413" dirty="0">
                <a:latin typeface="Calibri"/>
                <a:cs typeface="Calibri"/>
              </a:rPr>
              <a:t>v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ku</a:t>
            </a:r>
            <a:r>
              <a:rPr sz="4800" spc="0" baseline="3413" dirty="0">
                <a:latin typeface="Calibri"/>
                <a:cs typeface="Calibri"/>
              </a:rPr>
              <a:t>m </a:t>
            </a:r>
            <a:r>
              <a:rPr sz="4800" spc="4" baseline="3413" dirty="0">
                <a:latin typeface="Calibri"/>
                <a:cs typeface="Calibri"/>
              </a:rPr>
              <a:t>g</a:t>
            </a:r>
            <a:r>
              <a:rPr sz="4800" spc="-4" baseline="3413" dirty="0">
                <a:latin typeface="Calibri"/>
                <a:cs typeface="Calibri"/>
              </a:rPr>
              <a:t>ü</a:t>
            </a:r>
            <a:r>
              <a:rPr sz="4800" spc="0" baseline="3413" dirty="0">
                <a:latin typeface="Calibri"/>
                <a:cs typeface="Calibri"/>
              </a:rPr>
              <a:t>cü </a:t>
            </a:r>
            <a:r>
              <a:rPr sz="4800" spc="4" baseline="3413" dirty="0">
                <a:latin typeface="Calibri"/>
                <a:cs typeface="Calibri"/>
              </a:rPr>
              <a:t>v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ku</a:t>
            </a:r>
            <a:r>
              <a:rPr sz="4800" spc="0" baseline="3413" dirty="0">
                <a:latin typeface="Calibri"/>
                <a:cs typeface="Calibri"/>
              </a:rPr>
              <a:t>m ayar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m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-4" baseline="1706" dirty="0">
                <a:latin typeface="Calibri"/>
                <a:cs typeface="Calibri"/>
              </a:rPr>
              <a:t>dü</a:t>
            </a:r>
            <a:r>
              <a:rPr sz="4800" spc="4" baseline="1706" dirty="0">
                <a:latin typeface="Calibri"/>
                <a:cs typeface="Calibri"/>
              </a:rPr>
              <a:t>ğ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0" baseline="1706" dirty="0">
                <a:latin typeface="Calibri"/>
                <a:cs typeface="Calibri"/>
              </a:rPr>
              <a:t>i </a:t>
            </a:r>
            <a:r>
              <a:rPr sz="4800" spc="-4" baseline="1706" dirty="0">
                <a:latin typeface="Calibri"/>
                <a:cs typeface="Calibri"/>
              </a:rPr>
              <a:t>il</a:t>
            </a:r>
            <a:r>
              <a:rPr sz="4800" spc="0" baseline="1706" dirty="0">
                <a:latin typeface="Calibri"/>
                <a:cs typeface="Calibri"/>
              </a:rPr>
              <a:t>e ayar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nı</a:t>
            </a:r>
            <a:r>
              <a:rPr sz="4800" spc="0" baseline="1706" dirty="0">
                <a:latin typeface="Calibri"/>
                <a:cs typeface="Calibri"/>
              </a:rPr>
              <a:t>r. </a:t>
            </a:r>
            <a:r>
              <a:rPr sz="4800" spc="4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spi</a:t>
            </a:r>
            <a:r>
              <a:rPr sz="4800" spc="9" baseline="1706" dirty="0">
                <a:latin typeface="Calibri"/>
                <a:cs typeface="Calibri"/>
              </a:rPr>
              <a:t>r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ör 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nd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arı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aya 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l o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şınd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bulun</a:t>
            </a:r>
            <a:r>
              <a:rPr sz="3200" spc="0" dirty="0">
                <a:latin typeface="Calibri"/>
                <a:cs typeface="Calibri"/>
              </a:rPr>
              <a:t>an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a</a:t>
            </a:r>
            <a:r>
              <a:rPr sz="3200" spc="-4" dirty="0">
                <a:latin typeface="Calibri"/>
                <a:cs typeface="Calibri"/>
              </a:rPr>
              <a:t>spi</a:t>
            </a:r>
            <a:r>
              <a:rPr sz="3200" spc="0" dirty="0">
                <a:latin typeface="Calibri"/>
                <a:cs typeface="Calibri"/>
              </a:rPr>
              <a:t>ra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yon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nd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sını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mizl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sind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kull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nıl</a:t>
            </a:r>
            <a:r>
              <a:rPr sz="3200" spc="14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l </a:t>
            </a:r>
            <a:r>
              <a:rPr sz="3200" spc="4" dirty="0">
                <a:latin typeface="Calibri"/>
                <a:cs typeface="Calibri"/>
              </a:rPr>
              <a:t>s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, 8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iş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ilm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lid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34" dirty="0">
                <a:latin typeface="Calibri"/>
                <a:cs typeface="Calibri"/>
              </a:rPr>
              <a:t>Y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ak </a:t>
            </a:r>
            <a:r>
              <a:rPr sz="3200" spc="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-4" dirty="0">
                <a:latin typeface="Calibri"/>
                <a:cs typeface="Calibri"/>
              </a:rPr>
              <a:t>ünit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i yo</a:t>
            </a:r>
            <a:r>
              <a:rPr sz="3200" spc="-4" dirty="0">
                <a:latin typeface="Calibri"/>
                <a:cs typeface="Calibri"/>
              </a:rPr>
              <a:t>ks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ere</a:t>
            </a:r>
            <a:r>
              <a:rPr sz="3200" spc="-4" dirty="0">
                <a:latin typeface="Calibri"/>
                <a:cs typeface="Calibri"/>
              </a:rPr>
              <a:t>kti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14" dirty="0">
                <a:latin typeface="Calibri"/>
                <a:cs typeface="Calibri"/>
              </a:rPr>
              <a:t>i</a:t>
            </a:r>
            <a:r>
              <a:rPr sz="3200" spc="-4" dirty="0">
                <a:latin typeface="Calibri"/>
                <a:cs typeface="Calibri"/>
              </a:rPr>
              <a:t>nd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l a</a:t>
            </a:r>
            <a:r>
              <a:rPr sz="3200" spc="-4" dirty="0">
                <a:latin typeface="Calibri"/>
                <a:cs typeface="Calibri"/>
              </a:rPr>
              <a:t>spi</a:t>
            </a:r>
            <a:r>
              <a:rPr sz="3200" spc="0" dirty="0">
                <a:latin typeface="Calibri"/>
                <a:cs typeface="Calibri"/>
              </a:rPr>
              <a:t>ra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ör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-4" dirty="0">
                <a:latin typeface="Calibri"/>
                <a:cs typeface="Calibri"/>
              </a:rPr>
              <a:t>kul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nım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zı</a:t>
            </a:r>
            <a:r>
              <a:rPr sz="3200" spc="0" dirty="0">
                <a:latin typeface="Calibri"/>
                <a:cs typeface="Calibri"/>
              </a:rPr>
              <a:t>r </a:t>
            </a:r>
            <a:r>
              <a:rPr sz="3200" spc="-4" dirty="0">
                <a:latin typeface="Calibri"/>
                <a:cs typeface="Calibri"/>
              </a:rPr>
              <a:t>bulundu</a:t>
            </a:r>
            <a:r>
              <a:rPr sz="3200" spc="9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ulu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939795" y="1078992"/>
            <a:ext cx="5984747" cy="33360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788500" y="4482551"/>
            <a:ext cx="7110580" cy="929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360"/>
              </a:lnSpc>
              <a:spcBef>
                <a:spcPts val="168"/>
              </a:spcBef>
            </a:pPr>
            <a:r>
              <a:rPr sz="4800" b="1" spc="-4" baseline="3413" dirty="0">
                <a:latin typeface="Calibri"/>
                <a:cs typeface="Calibri"/>
              </a:rPr>
              <a:t>Re</a:t>
            </a:r>
            <a:r>
              <a:rPr sz="4800" b="1" spc="4" baseline="3413" dirty="0">
                <a:latin typeface="Calibri"/>
                <a:cs typeface="Calibri"/>
              </a:rPr>
              <a:t>si</a:t>
            </a:r>
            <a:r>
              <a:rPr sz="4800" b="1" spc="0" baseline="3413" dirty="0">
                <a:latin typeface="Calibri"/>
                <a:cs typeface="Calibri"/>
              </a:rPr>
              <a:t>m </a:t>
            </a:r>
            <a:r>
              <a:rPr sz="4800" b="1" spc="-4" baseline="3413" dirty="0">
                <a:latin typeface="Calibri"/>
                <a:cs typeface="Calibri"/>
              </a:rPr>
              <a:t>1.21</a:t>
            </a:r>
            <a:r>
              <a:rPr sz="4800" b="1" spc="0" baseline="3413" dirty="0">
                <a:latin typeface="Calibri"/>
                <a:cs typeface="Calibri"/>
              </a:rPr>
              <a:t>: </a:t>
            </a:r>
            <a:r>
              <a:rPr sz="4800" b="1" spc="-4" baseline="3413" dirty="0">
                <a:latin typeface="Calibri"/>
                <a:cs typeface="Calibri"/>
              </a:rPr>
              <a:t>M</a:t>
            </a:r>
            <a:r>
              <a:rPr sz="4800" b="1" spc="4" baseline="3413" dirty="0">
                <a:latin typeface="Calibri"/>
                <a:cs typeface="Calibri"/>
              </a:rPr>
              <a:t>o</a:t>
            </a:r>
            <a:r>
              <a:rPr sz="4800" b="1" spc="-4" baseline="3413" dirty="0">
                <a:latin typeface="Calibri"/>
                <a:cs typeface="Calibri"/>
              </a:rPr>
              <a:t>bi</a:t>
            </a:r>
            <a:r>
              <a:rPr sz="4800" b="1" spc="0" baseline="3413" dirty="0">
                <a:latin typeface="Calibri"/>
                <a:cs typeface="Calibri"/>
              </a:rPr>
              <a:t>l a</a:t>
            </a:r>
            <a:r>
              <a:rPr sz="4800" b="1" spc="4" baseline="3413" dirty="0">
                <a:latin typeface="Calibri"/>
                <a:cs typeface="Calibri"/>
              </a:rPr>
              <a:t>s</a:t>
            </a:r>
            <a:r>
              <a:rPr sz="4800" b="1" spc="-14" baseline="3413" dirty="0">
                <a:latin typeface="Calibri"/>
                <a:cs typeface="Calibri"/>
              </a:rPr>
              <a:t>p</a:t>
            </a:r>
            <a:r>
              <a:rPr sz="4800" b="1" spc="4" baseline="3413" dirty="0">
                <a:latin typeface="Calibri"/>
                <a:cs typeface="Calibri"/>
              </a:rPr>
              <a:t>i</a:t>
            </a:r>
            <a:r>
              <a:rPr sz="4800" b="1" spc="0" baseline="3413" dirty="0">
                <a:latin typeface="Calibri"/>
                <a:cs typeface="Calibri"/>
              </a:rPr>
              <a:t>r</a:t>
            </a:r>
            <a:r>
              <a:rPr sz="4800" b="1" spc="-4" baseline="3413" dirty="0">
                <a:latin typeface="Calibri"/>
                <a:cs typeface="Calibri"/>
              </a:rPr>
              <a:t>at</a:t>
            </a:r>
            <a:r>
              <a:rPr sz="4800" b="1" spc="4" baseline="3413" dirty="0">
                <a:latin typeface="Calibri"/>
                <a:cs typeface="Calibri"/>
              </a:rPr>
              <a:t>ö</a:t>
            </a:r>
            <a:r>
              <a:rPr sz="4800" b="1" spc="0" baseline="3413" dirty="0">
                <a:latin typeface="Calibri"/>
                <a:cs typeface="Calibri"/>
              </a:rPr>
              <a:t>r </a:t>
            </a:r>
            <a:r>
              <a:rPr sz="4800" b="1" spc="-4" baseline="3413" dirty="0">
                <a:latin typeface="Calibri"/>
                <a:cs typeface="Calibri"/>
              </a:rPr>
              <a:t>v</a:t>
            </a:r>
            <a:r>
              <a:rPr sz="4800" b="1" spc="0" baseline="3413" dirty="0">
                <a:latin typeface="Calibri"/>
                <a:cs typeface="Calibri"/>
              </a:rPr>
              <a:t>e m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0" baseline="3413" dirty="0">
                <a:latin typeface="Calibri"/>
                <a:cs typeface="Calibri"/>
              </a:rPr>
              <a:t>rk</a:t>
            </a:r>
            <a:r>
              <a:rPr sz="4800" b="1" spc="-4" baseline="3413" dirty="0">
                <a:latin typeface="Calibri"/>
                <a:cs typeface="Calibri"/>
              </a:rPr>
              <a:t>e</a:t>
            </a:r>
            <a:r>
              <a:rPr sz="4800" b="1" spc="0" baseline="3413" dirty="0">
                <a:latin typeface="Calibri"/>
                <a:cs typeface="Calibri"/>
              </a:rPr>
              <a:t>zi</a:t>
            </a:r>
            <a:endParaRPr sz="3200">
              <a:latin typeface="Calibri"/>
              <a:cs typeface="Calibri"/>
            </a:endParaRPr>
          </a:p>
          <a:p>
            <a:pPr marL="12700" marR="61036">
              <a:lnSpc>
                <a:spcPct val="101725"/>
              </a:lnSpc>
            </a:pPr>
            <a:r>
              <a:rPr sz="3200" b="1" spc="4" dirty="0">
                <a:latin typeface="Calibri"/>
                <a:cs typeface="Calibri"/>
              </a:rPr>
              <a:t>o</a:t>
            </a:r>
            <a:r>
              <a:rPr sz="3200" b="1" spc="0" dirty="0">
                <a:latin typeface="Calibri"/>
                <a:cs typeface="Calibri"/>
              </a:rPr>
              <a:t>k</a:t>
            </a:r>
            <a:r>
              <a:rPr sz="3200" b="1" spc="-4" dirty="0">
                <a:latin typeface="Calibri"/>
                <a:cs typeface="Calibri"/>
              </a:rPr>
              <a:t>s</a:t>
            </a:r>
            <a:r>
              <a:rPr sz="3200" b="1" spc="4" dirty="0">
                <a:latin typeface="Calibri"/>
                <a:cs typeface="Calibri"/>
              </a:rPr>
              <a:t>i</a:t>
            </a:r>
            <a:r>
              <a:rPr sz="3200" b="1" spc="0" dirty="0">
                <a:latin typeface="Calibri"/>
                <a:cs typeface="Calibri"/>
              </a:rPr>
              <a:t>j</a:t>
            </a:r>
            <a:r>
              <a:rPr sz="3200" b="1" spc="-4" dirty="0">
                <a:latin typeface="Calibri"/>
                <a:cs typeface="Calibri"/>
              </a:rPr>
              <a:t>e</a:t>
            </a:r>
            <a:r>
              <a:rPr sz="3200" b="1" spc="4" dirty="0">
                <a:latin typeface="Calibri"/>
                <a:cs typeface="Calibri"/>
              </a:rPr>
              <a:t>n-</a:t>
            </a:r>
            <a:r>
              <a:rPr sz="3200" b="1" spc="-4" dirty="0">
                <a:latin typeface="Calibri"/>
                <a:cs typeface="Calibri"/>
              </a:rPr>
              <a:t>a</a:t>
            </a:r>
            <a:r>
              <a:rPr sz="3200" b="1" spc="4" dirty="0">
                <a:latin typeface="Calibri"/>
                <a:cs typeface="Calibri"/>
              </a:rPr>
              <a:t>s</a:t>
            </a:r>
            <a:r>
              <a:rPr sz="3200" b="1" spc="-4" dirty="0">
                <a:latin typeface="Calibri"/>
                <a:cs typeface="Calibri"/>
              </a:rPr>
              <a:t>p</a:t>
            </a:r>
            <a:r>
              <a:rPr sz="3200" b="1" spc="4" dirty="0">
                <a:latin typeface="Calibri"/>
                <a:cs typeface="Calibri"/>
              </a:rPr>
              <a:t>i</a:t>
            </a:r>
            <a:r>
              <a:rPr sz="3200" b="1" spc="-9" dirty="0">
                <a:latin typeface="Calibri"/>
                <a:cs typeface="Calibri"/>
              </a:rPr>
              <a:t>r</a:t>
            </a:r>
            <a:r>
              <a:rPr sz="3200" b="1" spc="0" dirty="0">
                <a:latin typeface="Calibri"/>
                <a:cs typeface="Calibri"/>
              </a:rPr>
              <a:t>a</a:t>
            </a:r>
            <a:r>
              <a:rPr sz="3200" b="1" spc="-4" dirty="0">
                <a:latin typeface="Calibri"/>
                <a:cs typeface="Calibri"/>
              </a:rPr>
              <a:t>t</a:t>
            </a:r>
            <a:r>
              <a:rPr sz="3200" b="1" spc="4" dirty="0">
                <a:latin typeface="Calibri"/>
                <a:cs typeface="Calibri"/>
              </a:rPr>
              <a:t>ö</a:t>
            </a:r>
            <a:r>
              <a:rPr sz="3200" b="1" spc="0" dirty="0">
                <a:latin typeface="Calibri"/>
                <a:cs typeface="Calibri"/>
              </a:rPr>
              <a:t>r</a:t>
            </a:r>
            <a:r>
              <a:rPr sz="3200" b="1" spc="-14" dirty="0">
                <a:latin typeface="Calibri"/>
                <a:cs typeface="Calibri"/>
              </a:rPr>
              <a:t> </a:t>
            </a:r>
            <a:r>
              <a:rPr sz="3200" b="1" spc="4" dirty="0">
                <a:latin typeface="Calibri"/>
                <a:cs typeface="Calibri"/>
              </a:rPr>
              <a:t>s</a:t>
            </a:r>
            <a:r>
              <a:rPr sz="3200" b="1" spc="-4" dirty="0">
                <a:latin typeface="Calibri"/>
                <a:cs typeface="Calibri"/>
              </a:rPr>
              <a:t>i</a:t>
            </a:r>
            <a:r>
              <a:rPr sz="3200" b="1" spc="4" dirty="0">
                <a:latin typeface="Calibri"/>
                <a:cs typeface="Calibri"/>
              </a:rPr>
              <a:t>st</a:t>
            </a:r>
            <a:r>
              <a:rPr sz="3200" b="1" spc="-4" dirty="0">
                <a:latin typeface="Calibri"/>
                <a:cs typeface="Calibri"/>
              </a:rPr>
              <a:t>e</a:t>
            </a:r>
            <a:r>
              <a:rPr sz="3200" b="1" spc="-14" dirty="0">
                <a:latin typeface="Calibri"/>
                <a:cs typeface="Calibri"/>
              </a:rPr>
              <a:t>m</a:t>
            </a:r>
            <a:r>
              <a:rPr sz="3200" b="1" spc="0" dirty="0">
                <a:latin typeface="Calibri"/>
                <a:cs typeface="Calibri"/>
              </a:rPr>
              <a:t>i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654412" cy="39039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 </a:t>
            </a:r>
            <a:r>
              <a:rPr sz="4800" spc="-4" baseline="3413" dirty="0">
                <a:latin typeface="Calibri"/>
                <a:cs typeface="Calibri"/>
              </a:rPr>
              <a:t>b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ş</a:t>
            </a:r>
            <a:r>
              <a:rPr sz="4800" spc="0" baseline="3413" dirty="0">
                <a:latin typeface="Calibri"/>
                <a:cs typeface="Calibri"/>
              </a:rPr>
              <a:t>ı </a:t>
            </a:r>
            <a:r>
              <a:rPr sz="4800" spc="4" baseline="3413" dirty="0">
                <a:latin typeface="Calibri"/>
                <a:cs typeface="Calibri"/>
              </a:rPr>
              <a:t>g</a:t>
            </a:r>
            <a:r>
              <a:rPr sz="4800" spc="0" baseline="3413" dirty="0">
                <a:latin typeface="Calibri"/>
                <a:cs typeface="Calibri"/>
              </a:rPr>
              <a:t>az </a:t>
            </a:r>
            <a:r>
              <a:rPr sz="4800" spc="-4" baseline="3413" dirty="0">
                <a:latin typeface="Calibri"/>
                <a:cs typeface="Calibri"/>
              </a:rPr>
              <a:t>p</a:t>
            </a:r>
            <a:r>
              <a:rPr sz="4800" spc="14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n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ll</a:t>
            </a:r>
            <a:r>
              <a:rPr sz="4800" spc="0" baseline="3413" dirty="0">
                <a:latin typeface="Calibri"/>
                <a:cs typeface="Calibri"/>
              </a:rPr>
              <a:t>er</a:t>
            </a:r>
            <a:r>
              <a:rPr sz="4800" spc="-4" baseline="3413" dirty="0">
                <a:latin typeface="Calibri"/>
                <a:cs typeface="Calibri"/>
              </a:rPr>
              <a:t>in</a:t>
            </a:r>
            <a:r>
              <a:rPr sz="4800" spc="0" baseline="3413" dirty="0">
                <a:latin typeface="Calibri"/>
                <a:cs typeface="Calibri"/>
              </a:rPr>
              <a:t>i 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kni</a:t>
            </a:r>
            <a:r>
              <a:rPr sz="4800" spc="0" baseline="3413" dirty="0">
                <a:latin typeface="Calibri"/>
                <a:cs typeface="Calibri"/>
              </a:rPr>
              <a:t>k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4" baseline="3413" dirty="0">
                <a:latin typeface="Calibri"/>
                <a:cs typeface="Calibri"/>
              </a:rPr>
              <a:t>i</a:t>
            </a:r>
            <a:r>
              <a:rPr sz="4800" spc="-4" baseline="3413" dirty="0">
                <a:latin typeface="Calibri"/>
                <a:cs typeface="Calibri"/>
              </a:rPr>
              <a:t>zm</a:t>
            </a:r>
            <a:r>
              <a:rPr sz="4800" spc="0" baseline="3413" dirty="0">
                <a:latin typeface="Calibri"/>
                <a:cs typeface="Calibri"/>
              </a:rPr>
              <a:t>et</a:t>
            </a:r>
            <a:endParaRPr sz="320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0" baseline="1706" dirty="0">
                <a:latin typeface="Calibri"/>
                <a:cs typeface="Calibri"/>
              </a:rPr>
              <a:t>ör</a:t>
            </a:r>
            <a:r>
              <a:rPr sz="4800" spc="-9" baseline="1706" dirty="0">
                <a:latin typeface="Calibri"/>
                <a:cs typeface="Calibri"/>
              </a:rPr>
              <a:t>e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-4" baseline="1706" dirty="0">
                <a:latin typeface="Calibri"/>
                <a:cs typeface="Calibri"/>
              </a:rPr>
              <a:t>lil</a:t>
            </a:r>
            <a:r>
              <a:rPr sz="4800" spc="0" baseline="1706" dirty="0">
                <a:latin typeface="Calibri"/>
                <a:cs typeface="Calibri"/>
              </a:rPr>
              <a:t>eri </a:t>
            </a:r>
            <a:r>
              <a:rPr sz="4800" spc="-4" baseline="1706" dirty="0">
                <a:latin typeface="Calibri"/>
                <a:cs typeface="Calibri"/>
              </a:rPr>
              <a:t>p</a:t>
            </a:r>
            <a:r>
              <a:rPr sz="4800" spc="0" baseline="1706" dirty="0">
                <a:latin typeface="Calibri"/>
                <a:cs typeface="Calibri"/>
              </a:rPr>
              <a:t>er</a:t>
            </a:r>
            <a:r>
              <a:rPr sz="4800" spc="-4" baseline="1706" dirty="0">
                <a:latin typeface="Calibri"/>
                <a:cs typeface="Calibri"/>
              </a:rPr>
              <a:t>i</a:t>
            </a:r>
            <a:r>
              <a:rPr sz="4800" spc="0" baseline="1706" dirty="0">
                <a:latin typeface="Calibri"/>
                <a:cs typeface="Calibri"/>
              </a:rPr>
              <a:t>yo</a:t>
            </a:r>
            <a:r>
              <a:rPr sz="4800" spc="-4" baseline="1706" dirty="0">
                <a:latin typeface="Calibri"/>
                <a:cs typeface="Calibri"/>
              </a:rPr>
              <a:t>di</a:t>
            </a:r>
            <a:r>
              <a:rPr sz="4800" spc="0" baseline="1706" dirty="0">
                <a:latin typeface="Calibri"/>
                <a:cs typeface="Calibri"/>
              </a:rPr>
              <a:t>k o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arak 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nt</a:t>
            </a:r>
            <a:r>
              <a:rPr sz="4800" spc="0" baseline="1706" dirty="0">
                <a:latin typeface="Calibri"/>
                <a:cs typeface="Calibri"/>
              </a:rPr>
              <a:t>rol e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er.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Ünit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n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19" dirty="0">
                <a:latin typeface="Calibri"/>
                <a:cs typeface="Calibri"/>
              </a:rPr>
              <a:t>i</a:t>
            </a:r>
            <a:r>
              <a:rPr sz="3200" spc="-4" dirty="0">
                <a:latin typeface="Calibri"/>
                <a:cs typeface="Calibri"/>
              </a:rPr>
              <a:t>zlik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m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nf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ksi</a:t>
            </a:r>
            <a:r>
              <a:rPr sz="3200" spc="0" dirty="0">
                <a:latin typeface="Calibri"/>
                <a:cs typeface="Calibri"/>
              </a:rPr>
              <a:t>yon </a:t>
            </a:r>
            <a:r>
              <a:rPr sz="3200" spc="-4" dirty="0">
                <a:latin typeface="Calibri"/>
                <a:cs typeface="Calibri"/>
              </a:rPr>
              <a:t>işl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,</a:t>
            </a:r>
            <a:r>
              <a:rPr sz="3200" spc="1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ü</a:t>
            </a:r>
            <a:r>
              <a:rPr sz="3200" spc="0" dirty="0">
                <a:latin typeface="Calibri"/>
                <a:cs typeface="Calibri"/>
              </a:rPr>
              <a:t>re</a:t>
            </a:r>
            <a:r>
              <a:rPr sz="3200" spc="-4" dirty="0">
                <a:latin typeface="Calibri"/>
                <a:cs typeface="Calibri"/>
              </a:rPr>
              <a:t>ti</a:t>
            </a:r>
            <a:r>
              <a:rPr sz="3200" spc="0" dirty="0">
                <a:latin typeface="Calibri"/>
                <a:cs typeface="Calibri"/>
              </a:rPr>
              <a:t>ci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f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 ö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14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19" dirty="0">
                <a:latin typeface="Calibri"/>
                <a:cs typeface="Calibri"/>
              </a:rPr>
              <a:t>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öre ya</a:t>
            </a:r>
            <a:r>
              <a:rPr sz="3200" spc="-4" dirty="0">
                <a:latin typeface="Calibri"/>
                <a:cs typeface="Calibri"/>
              </a:rPr>
              <a:t>pılı</a:t>
            </a:r>
            <a:r>
              <a:rPr sz="3200" spc="0" dirty="0">
                <a:latin typeface="Calibri"/>
                <a:cs typeface="Calibri"/>
              </a:rPr>
              <a:t>r. </a:t>
            </a:r>
            <a:r>
              <a:rPr sz="3200" spc="-4" dirty="0">
                <a:latin typeface="Calibri"/>
                <a:cs typeface="Calibri"/>
              </a:rPr>
              <a:t>A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ız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arı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9" dirty="0">
                <a:latin typeface="Calibri"/>
                <a:cs typeface="Calibri"/>
              </a:rPr>
              <a:t>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az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aça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ib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is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nm</a:t>
            </a:r>
            <a:r>
              <a:rPr sz="3200" spc="0" dirty="0">
                <a:latin typeface="Calibri"/>
                <a:cs typeface="Calibri"/>
              </a:rPr>
              <a:t>eyen </a:t>
            </a:r>
            <a:r>
              <a:rPr sz="3200" spc="-4" dirty="0">
                <a:latin typeface="Calibri"/>
                <a:cs typeface="Calibri"/>
              </a:rPr>
              <a:t>du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uml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a,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er 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imi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9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uml</a:t>
            </a:r>
            <a:r>
              <a:rPr sz="3200" spc="0" dirty="0">
                <a:latin typeface="Calibri"/>
                <a:cs typeface="Calibri"/>
              </a:rPr>
              <a:t>u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mşi</a:t>
            </a:r>
            <a:r>
              <a:rPr sz="3200" spc="0" dirty="0">
                <a:latin typeface="Calibri"/>
                <a:cs typeface="Calibri"/>
              </a:rPr>
              <a:t>re</a:t>
            </a:r>
            <a:r>
              <a:rPr sz="3200" spc="-4" dirty="0">
                <a:latin typeface="Calibri"/>
                <a:cs typeface="Calibri"/>
              </a:rPr>
              <a:t>si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klini</a:t>
            </a:r>
            <a:r>
              <a:rPr sz="3200" spc="0" dirty="0">
                <a:latin typeface="Calibri"/>
                <a:cs typeface="Calibri"/>
              </a:rPr>
              <a:t>k </a:t>
            </a:r>
            <a:r>
              <a:rPr sz="3200" spc="4" dirty="0">
                <a:latin typeface="Calibri"/>
                <a:cs typeface="Calibri"/>
              </a:rPr>
              <a:t>gü</a:t>
            </a:r>
            <a:r>
              <a:rPr sz="3200" spc="-4" dirty="0">
                <a:latin typeface="Calibri"/>
                <a:cs typeface="Calibri"/>
              </a:rPr>
              <a:t>nlü</a:t>
            </a:r>
            <a:r>
              <a:rPr sz="3200" spc="0" dirty="0">
                <a:latin typeface="Calibri"/>
                <a:cs typeface="Calibri"/>
              </a:rPr>
              <a:t>k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rol </a:t>
            </a:r>
            <a:r>
              <a:rPr sz="3200" spc="-4" dirty="0">
                <a:latin typeface="Calibri"/>
                <a:cs typeface="Calibri"/>
              </a:rPr>
              <a:t>f</a:t>
            </a:r>
            <a:r>
              <a:rPr sz="3200" spc="0" dirty="0">
                <a:latin typeface="Calibri"/>
                <a:cs typeface="Calibri"/>
              </a:rPr>
              <a:t>or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u </a:t>
            </a:r>
            <a:r>
              <a:rPr sz="3200" spc="-4" dirty="0">
                <a:latin typeface="Calibri"/>
                <a:cs typeface="Calibri"/>
              </a:rPr>
              <a:t>üz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ind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nt</a:t>
            </a:r>
            <a:r>
              <a:rPr sz="3200" spc="0" dirty="0">
                <a:latin typeface="Calibri"/>
                <a:cs typeface="Calibri"/>
              </a:rPr>
              <a:t>rol e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ere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,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or</a:t>
            </a:r>
            <a:r>
              <a:rPr sz="3200" spc="-4" dirty="0">
                <a:latin typeface="Calibri"/>
                <a:cs typeface="Calibri"/>
              </a:rPr>
              <a:t>unl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id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ilm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sin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4" dirty="0">
                <a:latin typeface="Calibri"/>
                <a:cs typeface="Calibri"/>
              </a:rPr>
              <a:t>ğl</a:t>
            </a:r>
            <a:r>
              <a:rPr sz="3200" spc="0" dirty="0">
                <a:latin typeface="Calibri"/>
                <a:cs typeface="Calibri"/>
              </a:rPr>
              <a:t>ar.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1731263" y="1193291"/>
            <a:ext cx="7949183" cy="522731"/>
          </a:xfrm>
          <a:custGeom>
            <a:avLst/>
            <a:gdLst/>
            <a:ahLst/>
            <a:cxnLst/>
            <a:rect l="l" t="t" r="r" b="b"/>
            <a:pathLst>
              <a:path w="7949183" h="522731">
                <a:moveTo>
                  <a:pt x="0" y="522731"/>
                </a:moveTo>
                <a:lnTo>
                  <a:pt x="7949183" y="522731"/>
                </a:lnTo>
                <a:lnTo>
                  <a:pt x="7949183" y="0"/>
                </a:lnTo>
                <a:lnTo>
                  <a:pt x="0" y="0"/>
                </a:lnTo>
                <a:lnTo>
                  <a:pt x="0" y="5227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74875" y="1136268"/>
            <a:ext cx="54863" cy="56133"/>
          </a:xfrm>
          <a:custGeom>
            <a:avLst/>
            <a:gdLst/>
            <a:ahLst/>
            <a:cxnLst/>
            <a:rect l="l" t="t" r="r" b="b"/>
            <a:pathLst>
              <a:path w="54863" h="56133">
                <a:moveTo>
                  <a:pt x="0" y="56133"/>
                </a:moveTo>
                <a:lnTo>
                  <a:pt x="54863" y="56133"/>
                </a:lnTo>
                <a:lnTo>
                  <a:pt x="5486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74875" y="1136268"/>
            <a:ext cx="54863" cy="56133"/>
          </a:xfrm>
          <a:custGeom>
            <a:avLst/>
            <a:gdLst/>
            <a:ahLst/>
            <a:cxnLst/>
            <a:rect l="l" t="t" r="r" b="b"/>
            <a:pathLst>
              <a:path w="54863" h="56133">
                <a:moveTo>
                  <a:pt x="0" y="56133"/>
                </a:moveTo>
                <a:lnTo>
                  <a:pt x="54863" y="56133"/>
                </a:lnTo>
                <a:lnTo>
                  <a:pt x="5486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31263" y="1136268"/>
            <a:ext cx="7949183" cy="56133"/>
          </a:xfrm>
          <a:custGeom>
            <a:avLst/>
            <a:gdLst/>
            <a:ahLst/>
            <a:cxnLst/>
            <a:rect l="l" t="t" r="r" b="b"/>
            <a:pathLst>
              <a:path w="7949183" h="56133">
                <a:moveTo>
                  <a:pt x="0" y="56133"/>
                </a:moveTo>
                <a:lnTo>
                  <a:pt x="7949183" y="56133"/>
                </a:lnTo>
                <a:lnTo>
                  <a:pt x="794918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681971" y="1136268"/>
            <a:ext cx="54864" cy="56133"/>
          </a:xfrm>
          <a:custGeom>
            <a:avLst/>
            <a:gdLst/>
            <a:ahLst/>
            <a:cxnLst/>
            <a:rect l="l" t="t" r="r" b="b"/>
            <a:pathLst>
              <a:path w="54864" h="56133">
                <a:moveTo>
                  <a:pt x="0" y="56133"/>
                </a:moveTo>
                <a:lnTo>
                  <a:pt x="54864" y="56133"/>
                </a:lnTo>
                <a:lnTo>
                  <a:pt x="54864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681971" y="1136268"/>
            <a:ext cx="54864" cy="56133"/>
          </a:xfrm>
          <a:custGeom>
            <a:avLst/>
            <a:gdLst/>
            <a:ahLst/>
            <a:cxnLst/>
            <a:rect l="l" t="t" r="r" b="b"/>
            <a:pathLst>
              <a:path w="54864" h="56133">
                <a:moveTo>
                  <a:pt x="0" y="56133"/>
                </a:moveTo>
                <a:lnTo>
                  <a:pt x="54864" y="56133"/>
                </a:lnTo>
                <a:lnTo>
                  <a:pt x="54864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74875" y="1716912"/>
            <a:ext cx="54863" cy="56133"/>
          </a:xfrm>
          <a:custGeom>
            <a:avLst/>
            <a:gdLst/>
            <a:ahLst/>
            <a:cxnLst/>
            <a:rect l="l" t="t" r="r" b="b"/>
            <a:pathLst>
              <a:path w="54863" h="56133">
                <a:moveTo>
                  <a:pt x="0" y="56133"/>
                </a:moveTo>
                <a:lnTo>
                  <a:pt x="54863" y="56133"/>
                </a:lnTo>
                <a:lnTo>
                  <a:pt x="5486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74875" y="1716912"/>
            <a:ext cx="54863" cy="56133"/>
          </a:xfrm>
          <a:custGeom>
            <a:avLst/>
            <a:gdLst/>
            <a:ahLst/>
            <a:cxnLst/>
            <a:rect l="l" t="t" r="r" b="b"/>
            <a:pathLst>
              <a:path w="54863" h="56133">
                <a:moveTo>
                  <a:pt x="0" y="56133"/>
                </a:moveTo>
                <a:lnTo>
                  <a:pt x="54863" y="56133"/>
                </a:lnTo>
                <a:lnTo>
                  <a:pt x="5486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731263" y="1773300"/>
            <a:ext cx="7949183" cy="56133"/>
          </a:xfrm>
          <a:custGeom>
            <a:avLst/>
            <a:gdLst/>
            <a:ahLst/>
            <a:cxnLst/>
            <a:rect l="l" t="t" r="r" b="b"/>
            <a:pathLst>
              <a:path w="7949183" h="56133">
                <a:moveTo>
                  <a:pt x="0" y="56133"/>
                </a:moveTo>
                <a:lnTo>
                  <a:pt x="7949183" y="56133"/>
                </a:lnTo>
                <a:lnTo>
                  <a:pt x="794918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31263" y="1716912"/>
            <a:ext cx="7949183" cy="56133"/>
          </a:xfrm>
          <a:custGeom>
            <a:avLst/>
            <a:gdLst/>
            <a:ahLst/>
            <a:cxnLst/>
            <a:rect l="l" t="t" r="r" b="b"/>
            <a:pathLst>
              <a:path w="7949183" h="56133">
                <a:moveTo>
                  <a:pt x="0" y="56133"/>
                </a:moveTo>
                <a:lnTo>
                  <a:pt x="7949183" y="56133"/>
                </a:lnTo>
                <a:lnTo>
                  <a:pt x="7949183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765791" y="1717547"/>
            <a:ext cx="0" cy="111251"/>
          </a:xfrm>
          <a:custGeom>
            <a:avLst/>
            <a:gdLst/>
            <a:ahLst/>
            <a:cxnLst/>
            <a:rect l="l" t="t" r="r" b="b"/>
            <a:pathLst>
              <a:path h="111251">
                <a:moveTo>
                  <a:pt x="0" y="0"/>
                </a:moveTo>
                <a:lnTo>
                  <a:pt x="0" y="111251"/>
                </a:lnTo>
              </a:path>
            </a:pathLst>
          </a:custGeom>
          <a:ln w="5613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681971" y="1801367"/>
            <a:ext cx="111251" cy="0"/>
          </a:xfrm>
          <a:custGeom>
            <a:avLst/>
            <a:gdLst/>
            <a:ahLst/>
            <a:cxnLst/>
            <a:rect l="l" t="t" r="r" b="b"/>
            <a:pathLst>
              <a:path w="111251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561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81971" y="1716912"/>
            <a:ext cx="54864" cy="56133"/>
          </a:xfrm>
          <a:custGeom>
            <a:avLst/>
            <a:gdLst/>
            <a:ahLst/>
            <a:cxnLst/>
            <a:rect l="l" t="t" r="r" b="b"/>
            <a:pathLst>
              <a:path w="54864" h="56133">
                <a:moveTo>
                  <a:pt x="0" y="56133"/>
                </a:moveTo>
                <a:lnTo>
                  <a:pt x="54864" y="56133"/>
                </a:lnTo>
                <a:lnTo>
                  <a:pt x="54864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681971" y="1716912"/>
            <a:ext cx="54864" cy="56133"/>
          </a:xfrm>
          <a:custGeom>
            <a:avLst/>
            <a:gdLst/>
            <a:ahLst/>
            <a:cxnLst/>
            <a:rect l="l" t="t" r="r" b="b"/>
            <a:pathLst>
              <a:path w="54864" h="56133">
                <a:moveTo>
                  <a:pt x="0" y="56133"/>
                </a:moveTo>
                <a:lnTo>
                  <a:pt x="54864" y="56133"/>
                </a:lnTo>
                <a:lnTo>
                  <a:pt x="54864" y="0"/>
                </a:lnTo>
                <a:lnTo>
                  <a:pt x="0" y="0"/>
                </a:lnTo>
                <a:lnTo>
                  <a:pt x="0" y="56133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02307" y="1193291"/>
            <a:ext cx="0" cy="522731"/>
          </a:xfrm>
          <a:custGeom>
            <a:avLst/>
            <a:gdLst/>
            <a:ahLst/>
            <a:cxnLst/>
            <a:rect l="l" t="t" r="r" b="b"/>
            <a:pathLst>
              <a:path h="522731">
                <a:moveTo>
                  <a:pt x="0" y="0"/>
                </a:moveTo>
                <a:lnTo>
                  <a:pt x="0" y="522731"/>
                </a:lnTo>
              </a:path>
            </a:pathLst>
          </a:custGeom>
          <a:ln w="56133">
            <a:solidFill>
              <a:srgbClr val="00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737724" y="1193291"/>
            <a:ext cx="56134" cy="522731"/>
          </a:xfrm>
          <a:custGeom>
            <a:avLst/>
            <a:gdLst/>
            <a:ahLst/>
            <a:cxnLst/>
            <a:rect l="l" t="t" r="r" b="b"/>
            <a:pathLst>
              <a:path w="56134" h="522731">
                <a:moveTo>
                  <a:pt x="0" y="522731"/>
                </a:moveTo>
                <a:lnTo>
                  <a:pt x="56134" y="522731"/>
                </a:lnTo>
                <a:lnTo>
                  <a:pt x="56134" y="0"/>
                </a:lnTo>
                <a:lnTo>
                  <a:pt x="0" y="0"/>
                </a:lnTo>
                <a:lnTo>
                  <a:pt x="0" y="5227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681336" y="1193291"/>
            <a:ext cx="56134" cy="522731"/>
          </a:xfrm>
          <a:custGeom>
            <a:avLst/>
            <a:gdLst/>
            <a:ahLst/>
            <a:cxnLst/>
            <a:rect l="l" t="t" r="r" b="b"/>
            <a:pathLst>
              <a:path w="56134" h="522731">
                <a:moveTo>
                  <a:pt x="0" y="522731"/>
                </a:moveTo>
                <a:lnTo>
                  <a:pt x="56134" y="522731"/>
                </a:lnTo>
                <a:lnTo>
                  <a:pt x="56134" y="0"/>
                </a:lnTo>
                <a:lnTo>
                  <a:pt x="0" y="0"/>
                </a:lnTo>
                <a:lnTo>
                  <a:pt x="0" y="522731"/>
                </a:lnTo>
                <a:close/>
              </a:path>
            </a:pathLst>
          </a:custGeom>
          <a:solidFill>
            <a:srgbClr val="00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87144" y="1898015"/>
            <a:ext cx="7515658" cy="19212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 o</a:t>
            </a:r>
            <a:r>
              <a:rPr sz="4800" spc="-4" baseline="3413" dirty="0">
                <a:latin typeface="Calibri"/>
                <a:cs typeface="Calibri"/>
              </a:rPr>
              <a:t>d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arı </a:t>
            </a:r>
            <a:r>
              <a:rPr sz="4800" spc="-4" baseline="3413" dirty="0">
                <a:latin typeface="Calibri"/>
                <a:cs typeface="Calibri"/>
              </a:rPr>
              <a:t>t</a:t>
            </a:r>
            <a:r>
              <a:rPr sz="4800" spc="0" baseline="3413" dirty="0">
                <a:latin typeface="Calibri"/>
                <a:cs typeface="Calibri"/>
              </a:rPr>
              <a:t>e</a:t>
            </a:r>
            <a:r>
              <a:rPr sz="4800" spc="-4" baseline="3413" dirty="0">
                <a:latin typeface="Calibri"/>
                <a:cs typeface="Calibri"/>
              </a:rPr>
              <a:t>m</a:t>
            </a:r>
            <a:r>
              <a:rPr sz="4800" spc="0" baseline="3413" dirty="0">
                <a:latin typeface="Calibri"/>
                <a:cs typeface="Calibri"/>
              </a:rPr>
              <a:t>el o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ara</a:t>
            </a:r>
            <a:r>
              <a:rPr sz="4800" spc="-4" baseline="3413" dirty="0">
                <a:latin typeface="Calibri"/>
                <a:cs typeface="Calibri"/>
              </a:rPr>
              <a:t>k</a:t>
            </a:r>
            <a:r>
              <a:rPr sz="4800" spc="0" baseline="3413" dirty="0">
                <a:latin typeface="Calibri"/>
                <a:cs typeface="Calibri"/>
              </a:rPr>
              <a:t>; </a:t>
            </a:r>
            <a:r>
              <a:rPr sz="4800" spc="-4" baseline="3413" dirty="0">
                <a:latin typeface="Calibri"/>
                <a:cs typeface="Calibri"/>
              </a:rPr>
              <a:t>h</a:t>
            </a:r>
            <a:r>
              <a:rPr sz="4800" spc="0" baseline="3413" dirty="0">
                <a:latin typeface="Calibri"/>
                <a:cs typeface="Calibri"/>
              </a:rPr>
              <a:t>a</a:t>
            </a:r>
            <a:r>
              <a:rPr sz="4800" spc="-4" baseline="3413" dirty="0">
                <a:latin typeface="Calibri"/>
                <a:cs typeface="Calibri"/>
              </a:rPr>
              <a:t>st</a:t>
            </a:r>
            <a:r>
              <a:rPr sz="4800" spc="0" baseline="3413" dirty="0">
                <a:latin typeface="Calibri"/>
                <a:cs typeface="Calibri"/>
              </a:rPr>
              <a:t>ay</a:t>
            </a:r>
            <a:r>
              <a:rPr sz="4800" spc="-4" baseline="3413" dirty="0">
                <a:latin typeface="Calibri"/>
                <a:cs typeface="Calibri"/>
              </a:rPr>
              <a:t>l</a:t>
            </a:r>
            <a:r>
              <a:rPr sz="4800" spc="0" baseline="3413" dirty="0">
                <a:latin typeface="Calibri"/>
                <a:cs typeface="Calibri"/>
              </a:rPr>
              <a:t>a </a:t>
            </a:r>
            <a:r>
              <a:rPr sz="4800" spc="-4" baseline="3413" dirty="0">
                <a:latin typeface="Calibri"/>
                <a:cs typeface="Calibri"/>
              </a:rPr>
              <a:t>il</a:t>
            </a:r>
            <a:r>
              <a:rPr sz="4800" spc="4" baseline="3413" dirty="0">
                <a:latin typeface="Calibri"/>
                <a:cs typeface="Calibri"/>
              </a:rPr>
              <a:t>g</a:t>
            </a:r>
            <a:r>
              <a:rPr sz="4800" spc="-4" baseline="3413" dirty="0">
                <a:latin typeface="Calibri"/>
                <a:cs typeface="Calibri"/>
              </a:rPr>
              <a:t>il</a:t>
            </a:r>
            <a:r>
              <a:rPr sz="4800" spc="0" baseline="3413" dirty="0">
                <a:latin typeface="Calibri"/>
                <a:cs typeface="Calibri"/>
              </a:rPr>
              <a:t>i</a:t>
            </a:r>
            <a:endParaRPr sz="3200">
              <a:latin typeface="Calibri"/>
              <a:cs typeface="Calibri"/>
            </a:endParaRPr>
          </a:p>
          <a:p>
            <a:pPr marL="12700" marR="61714">
              <a:lnSpc>
                <a:spcPts val="3900"/>
              </a:lnSpc>
              <a:spcBef>
                <a:spcPts val="27"/>
              </a:spcBef>
            </a:pP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</a:t>
            </a:r>
            <a:r>
              <a:rPr sz="4800" spc="0" baseline="1706" dirty="0">
                <a:latin typeface="Calibri"/>
                <a:cs typeface="Calibri"/>
              </a:rPr>
              <a:t>, ay</a:t>
            </a:r>
            <a:r>
              <a:rPr sz="4800" spc="-9" baseline="1706" dirty="0">
                <a:latin typeface="Calibri"/>
                <a:cs typeface="Calibri"/>
              </a:rPr>
              <a:t>a</a:t>
            </a:r>
            <a:r>
              <a:rPr sz="4800" spc="0" baseline="1706" dirty="0">
                <a:latin typeface="Calibri"/>
                <a:cs typeface="Calibri"/>
              </a:rPr>
              <a:t>k </a:t>
            </a:r>
            <a:r>
              <a:rPr sz="4800" spc="-4" baseline="1706" dirty="0">
                <a:latin typeface="Calibri"/>
                <a:cs typeface="Calibri"/>
              </a:rPr>
              <a:t>du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ar</a:t>
            </a:r>
            <a:r>
              <a:rPr sz="4800" spc="-4" baseline="1706" dirty="0">
                <a:latin typeface="Calibri"/>
                <a:cs typeface="Calibri"/>
              </a:rPr>
              <a:t>ı</a:t>
            </a:r>
            <a:r>
              <a:rPr sz="4800" spc="0" baseline="1706" dirty="0">
                <a:latin typeface="Calibri"/>
                <a:cs typeface="Calibri"/>
              </a:rPr>
              <a:t>, </a:t>
            </a:r>
            <a:r>
              <a:rPr sz="4800" spc="-4" baseline="1706" dirty="0">
                <a:latin typeface="Calibri"/>
                <a:cs typeface="Calibri"/>
              </a:rPr>
              <a:t>b</a:t>
            </a:r>
            <a:r>
              <a:rPr sz="4800" spc="0" baseline="1706" dirty="0">
                <a:latin typeface="Calibri"/>
                <a:cs typeface="Calibri"/>
              </a:rPr>
              <a:t>aş </a:t>
            </a:r>
            <a:r>
              <a:rPr sz="4800" spc="-4" baseline="1706" dirty="0">
                <a:latin typeface="Calibri"/>
                <a:cs typeface="Calibri"/>
              </a:rPr>
              <a:t>du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ar</a:t>
            </a:r>
            <a:r>
              <a:rPr sz="4800" spc="-4" baseline="1706" dirty="0">
                <a:latin typeface="Calibri"/>
                <a:cs typeface="Calibri"/>
              </a:rPr>
              <a:t>ı</a:t>
            </a:r>
            <a:r>
              <a:rPr sz="4800" spc="0" baseline="1706" dirty="0">
                <a:latin typeface="Calibri"/>
                <a:cs typeface="Calibri"/>
              </a:rPr>
              <a:t>, re</a:t>
            </a:r>
            <a:r>
              <a:rPr sz="4800" spc="-4" baseline="1706" dirty="0">
                <a:latin typeface="Calibri"/>
                <a:cs typeface="Calibri"/>
              </a:rPr>
              <a:t>f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t</a:t>
            </a:r>
            <a:r>
              <a:rPr sz="4800" spc="0" baseline="1706" dirty="0">
                <a:latin typeface="Calibri"/>
                <a:cs typeface="Calibri"/>
              </a:rPr>
              <a:t>çi a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nı</a:t>
            </a:r>
            <a:r>
              <a:rPr sz="4800" spc="0" baseline="1706" dirty="0">
                <a:latin typeface="Calibri"/>
                <a:cs typeface="Calibri"/>
              </a:rPr>
              <a:t>,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826"/>
              </a:lnSpc>
            </a:pP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şı</a:t>
            </a:r>
            <a:r>
              <a:rPr sz="3200" spc="0" dirty="0">
                <a:latin typeface="Calibri"/>
                <a:cs typeface="Calibri"/>
              </a:rPr>
              <a:t>m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</a:t>
            </a:r>
            <a:r>
              <a:rPr sz="3200" spc="0" dirty="0">
                <a:latin typeface="Calibri"/>
                <a:cs typeface="Calibri"/>
              </a:rPr>
              <a:t>,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kt</a:t>
            </a:r>
            <a:r>
              <a:rPr sz="3200" spc="0" dirty="0">
                <a:latin typeface="Calibri"/>
                <a:cs typeface="Calibri"/>
              </a:rPr>
              <a:t>or/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mşi</a:t>
            </a:r>
            <a:r>
              <a:rPr sz="3200" spc="0" dirty="0">
                <a:latin typeface="Calibri"/>
                <a:cs typeface="Calibri"/>
              </a:rPr>
              <a:t>re</a:t>
            </a:r>
            <a:r>
              <a:rPr sz="3200" spc="1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kı</a:t>
            </a:r>
            <a:r>
              <a:rPr sz="3200" spc="0" dirty="0">
                <a:latin typeface="Calibri"/>
                <a:cs typeface="Calibri"/>
              </a:rPr>
              <a:t>m 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ı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yo/</a:t>
            </a:r>
            <a:r>
              <a:rPr sz="3200" spc="-4" dirty="0">
                <a:latin typeface="Calibri"/>
                <a:cs typeface="Calibri"/>
              </a:rPr>
              <a:t>tu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et</a:t>
            </a:r>
            <a:r>
              <a:rPr sz="3200" spc="1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14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ak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ö</a:t>
            </a:r>
            <a:r>
              <a:rPr sz="3200" spc="-4" dirty="0">
                <a:latin typeface="Calibri"/>
                <a:cs typeface="Calibri"/>
              </a:rPr>
              <a:t>lüml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ndi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bili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02752" y="1164780"/>
            <a:ext cx="8006206" cy="5797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54291">
              <a:lnSpc>
                <a:spcPct val="101725"/>
              </a:lnSpc>
              <a:spcBef>
                <a:spcPts val="345"/>
              </a:spcBef>
            </a:pP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1.4.H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3200" b="1" spc="9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200" b="1" spc="4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3200" b="1" spc="-14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NIN </a:t>
            </a:r>
            <a:r>
              <a:rPr sz="3200" b="1" spc="34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200" b="1" spc="-4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200" b="1" spc="-9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b="1" spc="0" dirty="0">
                <a:solidFill>
                  <a:srgbClr val="FFFFFF"/>
                </a:solidFill>
                <a:latin typeface="Calibri"/>
                <a:cs typeface="Calibri"/>
              </a:rPr>
              <a:t>EŞİM PLANI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08959" y="1193291"/>
            <a:ext cx="56832" cy="5512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702752" y="1744535"/>
            <a:ext cx="8063039" cy="568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48206"/>
            <a:ext cx="7762729" cy="2911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 marR="61714">
              <a:lnSpc>
                <a:spcPts val="3360"/>
              </a:lnSpc>
              <a:spcBef>
                <a:spcPts val="168"/>
              </a:spcBef>
            </a:pPr>
            <a:r>
              <a:rPr sz="4800" spc="0" baseline="3413" dirty="0">
                <a:latin typeface="Calibri"/>
                <a:cs typeface="Calibri"/>
              </a:rPr>
              <a:t>B</a:t>
            </a:r>
            <a:r>
              <a:rPr sz="4800" spc="-4" baseline="3413" dirty="0">
                <a:latin typeface="Calibri"/>
                <a:cs typeface="Calibri"/>
              </a:rPr>
              <a:t>unl</a:t>
            </a:r>
            <a:r>
              <a:rPr sz="4800" spc="0" baseline="3413" dirty="0">
                <a:latin typeface="Calibri"/>
                <a:cs typeface="Calibri"/>
              </a:rPr>
              <a:t>ar:</a:t>
            </a:r>
            <a:endParaRPr sz="3200">
              <a:latin typeface="Calibri"/>
              <a:cs typeface="Calibri"/>
            </a:endParaRPr>
          </a:p>
          <a:p>
            <a:pPr marL="462279" marR="61714">
              <a:lnSpc>
                <a:spcPts val="3900"/>
              </a:lnSpc>
              <a:spcBef>
                <a:spcPts val="27"/>
              </a:spcBef>
            </a:pPr>
            <a:r>
              <a:rPr sz="4800" b="1" spc="9" baseline="1877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4800" b="1" spc="0" baseline="1706" dirty="0">
                <a:latin typeface="Calibri"/>
                <a:cs typeface="Calibri"/>
              </a:rPr>
              <a:t>A</a:t>
            </a:r>
            <a:r>
              <a:rPr sz="4800" b="1" spc="-4" baseline="1706" dirty="0">
                <a:latin typeface="Calibri"/>
                <a:cs typeface="Calibri"/>
              </a:rPr>
              <a:t>y</a:t>
            </a:r>
            <a:r>
              <a:rPr sz="4800" b="1" spc="0" baseline="1706" dirty="0">
                <a:latin typeface="Calibri"/>
                <a:cs typeface="Calibri"/>
              </a:rPr>
              <a:t>ak</a:t>
            </a:r>
            <a:r>
              <a:rPr sz="4800" b="1" spc="9" baseline="1706" dirty="0">
                <a:latin typeface="Calibri"/>
                <a:cs typeface="Calibri"/>
              </a:rPr>
              <a:t> </a:t>
            </a:r>
            <a:r>
              <a:rPr sz="4800" b="1" spc="-14" baseline="1706" dirty="0">
                <a:latin typeface="Calibri"/>
                <a:cs typeface="Calibri"/>
              </a:rPr>
              <a:t>d</a:t>
            </a:r>
            <a:r>
              <a:rPr sz="4800" b="1" spc="-4" baseline="1706" dirty="0">
                <a:latin typeface="Calibri"/>
                <a:cs typeface="Calibri"/>
              </a:rPr>
              <a:t>uv</a:t>
            </a:r>
            <a:r>
              <a:rPr sz="4800" b="1" spc="0" baseline="1706" dirty="0">
                <a:latin typeface="Calibri"/>
                <a:cs typeface="Calibri"/>
              </a:rPr>
              <a:t>ar</a:t>
            </a:r>
            <a:r>
              <a:rPr sz="4800" b="1" spc="4" baseline="1706" dirty="0">
                <a:latin typeface="Calibri"/>
                <a:cs typeface="Calibri"/>
              </a:rPr>
              <a:t>ı</a:t>
            </a:r>
            <a:r>
              <a:rPr sz="4800" b="1" spc="0" baseline="1706" dirty="0">
                <a:latin typeface="Calibri"/>
                <a:cs typeface="Calibri"/>
              </a:rPr>
              <a:t>:</a:t>
            </a:r>
            <a:r>
              <a:rPr sz="4800" b="1" spc="14" baseline="1706" dirty="0">
                <a:latin typeface="Calibri"/>
                <a:cs typeface="Calibri"/>
              </a:rPr>
              <a:t> </a:t>
            </a:r>
            <a:r>
              <a:rPr sz="4800" spc="-4" baseline="1706" dirty="0">
                <a:latin typeface="Calibri"/>
                <a:cs typeface="Calibri"/>
              </a:rPr>
              <a:t>H</a:t>
            </a:r>
            <a:r>
              <a:rPr sz="4800" spc="-9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st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nı</a:t>
            </a:r>
            <a:r>
              <a:rPr sz="4800" spc="0" baseline="1706" dirty="0">
                <a:latin typeface="Calibri"/>
                <a:cs typeface="Calibri"/>
              </a:rPr>
              <a:t>n </a:t>
            </a:r>
            <a:r>
              <a:rPr sz="4800" spc="4" baseline="1706" dirty="0">
                <a:latin typeface="Calibri"/>
                <a:cs typeface="Calibri"/>
              </a:rPr>
              <a:t>i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k </a:t>
            </a: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0" baseline="1706" dirty="0">
                <a:latin typeface="Calibri"/>
                <a:cs typeface="Calibri"/>
              </a:rPr>
              <a:t>ör</a:t>
            </a:r>
            <a:r>
              <a:rPr sz="4800" spc="-4" baseline="1706" dirty="0">
                <a:latin typeface="Calibri"/>
                <a:cs typeface="Calibri"/>
              </a:rPr>
              <a:t>s</a:t>
            </a:r>
            <a:r>
              <a:rPr sz="4800" spc="0" baseline="1706" dirty="0">
                <a:latin typeface="Calibri"/>
                <a:cs typeface="Calibri"/>
              </a:rPr>
              <a:t>el</a:t>
            </a:r>
            <a:r>
              <a:rPr sz="4800" spc="14" baseline="1706" dirty="0">
                <a:latin typeface="Calibri"/>
                <a:cs typeface="Calibri"/>
              </a:rPr>
              <a:t> </a:t>
            </a: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d</a:t>
            </a:r>
            <a:r>
              <a:rPr sz="4800" spc="0" baseline="1706" dirty="0">
                <a:latin typeface="Calibri"/>
                <a:cs typeface="Calibri"/>
              </a:rPr>
              <a:t>ak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623"/>
              </a:lnSpc>
            </a:pP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kt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ı o</a:t>
            </a:r>
            <a:r>
              <a:rPr sz="3200" spc="-4" dirty="0">
                <a:latin typeface="Calibri"/>
                <a:cs typeface="Calibri"/>
              </a:rPr>
              <a:t>ldu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0" dirty="0">
                <a:latin typeface="Calibri"/>
                <a:cs typeface="Calibri"/>
              </a:rPr>
              <a:t>u</a:t>
            </a:r>
            <a:r>
              <a:rPr sz="3200" spc="9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,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ayak </a:t>
            </a:r>
            <a:r>
              <a:rPr sz="3200" spc="-4" dirty="0">
                <a:latin typeface="Calibri"/>
                <a:cs typeface="Calibri"/>
              </a:rPr>
              <a:t>du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ın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nt</a:t>
            </a:r>
            <a:r>
              <a:rPr sz="3200" spc="0" dirty="0">
                <a:latin typeface="Calibri"/>
                <a:cs typeface="Calibri"/>
              </a:rPr>
              <a:t>e e</a:t>
            </a:r>
            <a:r>
              <a:rPr sz="3200" spc="-4" dirty="0">
                <a:latin typeface="Calibri"/>
                <a:cs typeface="Calibri"/>
              </a:rPr>
              <a:t>dil</a:t>
            </a:r>
            <a:r>
              <a:rPr sz="3200" spc="0" dirty="0">
                <a:latin typeface="Calibri"/>
                <a:cs typeface="Calibri"/>
              </a:rPr>
              <a:t>en </a:t>
            </a:r>
            <a:r>
              <a:rPr sz="3200" spc="-4" dirty="0">
                <a:latin typeface="Calibri"/>
                <a:cs typeface="Calibri"/>
              </a:rPr>
              <a:t>tı</a:t>
            </a:r>
            <a:r>
              <a:rPr sz="3200" spc="4" dirty="0">
                <a:latin typeface="Calibri"/>
                <a:cs typeface="Calibri"/>
              </a:rPr>
              <a:t>b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kım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14" dirty="0">
                <a:latin typeface="Calibri"/>
                <a:cs typeface="Calibri"/>
              </a:rPr>
              <a:t>o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tıl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ay</a:t>
            </a:r>
            <a:r>
              <a:rPr sz="3200" spc="-4" dirty="0">
                <a:latin typeface="Calibri"/>
                <a:cs typeface="Calibri"/>
              </a:rPr>
              <a:t>ısın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0" dirty="0">
                <a:latin typeface="Calibri"/>
                <a:cs typeface="Calibri"/>
              </a:rPr>
              <a:t>n a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indi</a:t>
            </a:r>
            <a:r>
              <a:rPr sz="3200" spc="9" dirty="0">
                <a:latin typeface="Calibri"/>
                <a:cs typeface="Calibri"/>
              </a:rPr>
              <a:t>r</a:t>
            </a:r>
            <a:r>
              <a:rPr sz="3200" spc="0" dirty="0">
                <a:latin typeface="Calibri"/>
                <a:cs typeface="Calibri"/>
              </a:rPr>
              <a:t>erek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tü</a:t>
            </a:r>
            <a:r>
              <a:rPr sz="3200" spc="0" dirty="0">
                <a:latin typeface="Calibri"/>
                <a:cs typeface="Calibri"/>
              </a:rPr>
              <a:t>m </a:t>
            </a:r>
            <a:r>
              <a:rPr sz="3200" spc="-4" dirty="0">
                <a:latin typeface="Calibri"/>
                <a:cs typeface="Calibri"/>
              </a:rPr>
              <a:t>uns</a:t>
            </a:r>
            <a:r>
              <a:rPr sz="3200" spc="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arı </a:t>
            </a:r>
            <a:r>
              <a:rPr sz="3200" spc="-4" dirty="0">
                <a:latin typeface="Calibri"/>
                <a:cs typeface="Calibri"/>
              </a:rPr>
              <a:t>bi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şti</a:t>
            </a:r>
            <a:r>
              <a:rPr sz="3200" spc="0" dirty="0">
                <a:latin typeface="Calibri"/>
                <a:cs typeface="Calibri"/>
              </a:rPr>
              <a:t>rerek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sitl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şt</a:t>
            </a:r>
            <a:r>
              <a:rPr sz="3200" spc="4" dirty="0">
                <a:latin typeface="Calibri"/>
                <a:cs typeface="Calibri"/>
              </a:rPr>
              <a:t>i</a:t>
            </a:r>
            <a:r>
              <a:rPr sz="3200" spc="0" dirty="0">
                <a:latin typeface="Calibri"/>
                <a:cs typeface="Calibri"/>
              </a:rPr>
              <a:t>rerek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ö</a:t>
            </a:r>
            <a:r>
              <a:rPr sz="3200" spc="-14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el </a:t>
            </a:r>
            <a:r>
              <a:rPr sz="3200" spc="-4" dirty="0">
                <a:latin typeface="Calibri"/>
                <a:cs typeface="Calibri"/>
              </a:rPr>
              <a:t>k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a a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ltı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23815"/>
            <a:ext cx="7804770" cy="24409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554"/>
              </a:lnSpc>
              <a:spcBef>
                <a:spcPts val="177"/>
              </a:spcBef>
            </a:pPr>
            <a:r>
              <a:rPr sz="4800" b="1" spc="0" baseline="2815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4800" b="1" spc="4" baseline="2560" dirty="0">
                <a:latin typeface="Calibri"/>
                <a:cs typeface="Calibri"/>
              </a:rPr>
              <a:t>B</a:t>
            </a:r>
            <a:r>
              <a:rPr sz="4800" b="1" spc="0" baseline="2560" dirty="0">
                <a:latin typeface="Calibri"/>
                <a:cs typeface="Calibri"/>
              </a:rPr>
              <a:t>aş </a:t>
            </a:r>
            <a:r>
              <a:rPr sz="4800" b="1" spc="-4" baseline="2560" dirty="0">
                <a:latin typeface="Calibri"/>
                <a:cs typeface="Calibri"/>
              </a:rPr>
              <a:t>D</a:t>
            </a:r>
            <a:r>
              <a:rPr sz="4800" b="1" spc="-14" baseline="2560" dirty="0">
                <a:latin typeface="Calibri"/>
                <a:cs typeface="Calibri"/>
              </a:rPr>
              <a:t>u</a:t>
            </a:r>
            <a:r>
              <a:rPr sz="4800" b="1" spc="-4" baseline="2560" dirty="0">
                <a:latin typeface="Calibri"/>
                <a:cs typeface="Calibri"/>
              </a:rPr>
              <a:t>v</a:t>
            </a:r>
            <a:r>
              <a:rPr sz="4800" b="1" spc="0" baseline="2560" dirty="0">
                <a:latin typeface="Calibri"/>
                <a:cs typeface="Calibri"/>
              </a:rPr>
              <a:t>ar</a:t>
            </a:r>
            <a:r>
              <a:rPr sz="4800" b="1" spc="4" baseline="2560" dirty="0">
                <a:latin typeface="Calibri"/>
                <a:cs typeface="Calibri"/>
              </a:rPr>
              <a:t>ı</a:t>
            </a:r>
            <a:r>
              <a:rPr sz="4800" b="1" spc="0" baseline="2560" dirty="0">
                <a:latin typeface="Calibri"/>
                <a:cs typeface="Calibri"/>
              </a:rPr>
              <a:t>:</a:t>
            </a:r>
            <a:r>
              <a:rPr sz="4800" b="1" spc="24" baseline="2560" dirty="0">
                <a:latin typeface="Calibri"/>
                <a:cs typeface="Calibri"/>
              </a:rPr>
              <a:t> </a:t>
            </a:r>
            <a:r>
              <a:rPr sz="4800" spc="-9" baseline="2560" dirty="0">
                <a:latin typeface="Calibri"/>
                <a:cs typeface="Calibri"/>
              </a:rPr>
              <a:t>P</a:t>
            </a:r>
            <a:r>
              <a:rPr sz="4800" spc="0" baseline="2560" dirty="0">
                <a:latin typeface="Calibri"/>
                <a:cs typeface="Calibri"/>
              </a:rPr>
              <a:t>er</a:t>
            </a:r>
            <a:r>
              <a:rPr sz="4800" spc="-4" baseline="2560" dirty="0">
                <a:latin typeface="Calibri"/>
                <a:cs typeface="Calibri"/>
              </a:rPr>
              <a:t>s</a:t>
            </a:r>
            <a:r>
              <a:rPr sz="4800" spc="0" baseline="2560" dirty="0">
                <a:latin typeface="Calibri"/>
                <a:cs typeface="Calibri"/>
              </a:rPr>
              <a:t>o</a:t>
            </a:r>
            <a:r>
              <a:rPr sz="4800" spc="-4" baseline="2560" dirty="0">
                <a:latin typeface="Calibri"/>
                <a:cs typeface="Calibri"/>
              </a:rPr>
              <a:t>n</a:t>
            </a:r>
            <a:r>
              <a:rPr sz="4800" spc="0" baseline="2560" dirty="0">
                <a:latin typeface="Calibri"/>
                <a:cs typeface="Calibri"/>
              </a:rPr>
              <a:t>e</a:t>
            </a:r>
            <a:r>
              <a:rPr sz="4800" spc="-4" baseline="2560" dirty="0">
                <a:latin typeface="Calibri"/>
                <a:cs typeface="Calibri"/>
              </a:rPr>
              <a:t>li</a:t>
            </a:r>
            <a:r>
              <a:rPr sz="4800" spc="0" baseline="2560" dirty="0">
                <a:latin typeface="Calibri"/>
                <a:cs typeface="Calibri"/>
              </a:rPr>
              <a:t>n </a:t>
            </a:r>
            <a:r>
              <a:rPr sz="4800" spc="-4" baseline="2560" dirty="0">
                <a:latin typeface="Calibri"/>
                <a:cs typeface="Calibri"/>
              </a:rPr>
              <a:t>t</a:t>
            </a:r>
            <a:r>
              <a:rPr sz="4800" spc="0" baseline="2560" dirty="0">
                <a:latin typeface="Calibri"/>
                <a:cs typeface="Calibri"/>
              </a:rPr>
              <a:t>e</a:t>
            </a:r>
            <a:r>
              <a:rPr sz="4800" spc="-4" baseline="2560" dirty="0">
                <a:latin typeface="Calibri"/>
                <a:cs typeface="Calibri"/>
              </a:rPr>
              <a:t>kni</a:t>
            </a:r>
            <a:r>
              <a:rPr sz="4800" spc="0" baseline="2560" dirty="0">
                <a:latin typeface="Calibri"/>
                <a:cs typeface="Calibri"/>
              </a:rPr>
              <a:t>k </a:t>
            </a:r>
            <a:r>
              <a:rPr sz="4800" spc="4" baseline="2560" dirty="0">
                <a:latin typeface="Calibri"/>
                <a:cs typeface="Calibri"/>
              </a:rPr>
              <a:t>g</a:t>
            </a:r>
            <a:r>
              <a:rPr sz="4800" spc="0" baseline="2560" dirty="0">
                <a:latin typeface="Calibri"/>
                <a:cs typeface="Calibri"/>
              </a:rPr>
              <a:t>ere</a:t>
            </a:r>
            <a:r>
              <a:rPr sz="4800" spc="-4" baseline="2560" dirty="0">
                <a:latin typeface="Calibri"/>
                <a:cs typeface="Calibri"/>
              </a:rPr>
              <a:t>klilikl</a:t>
            </a:r>
            <a:r>
              <a:rPr sz="4800" spc="0" baseline="2560" dirty="0">
                <a:latin typeface="Calibri"/>
                <a:cs typeface="Calibri"/>
              </a:rPr>
              <a:t>eri</a:t>
            </a:r>
            <a:endParaRPr sz="3200">
              <a:latin typeface="Calibri"/>
              <a:cs typeface="Calibri"/>
            </a:endParaRPr>
          </a:p>
          <a:p>
            <a:pPr marL="12700" marR="40100">
              <a:lnSpc>
                <a:spcPts val="3900"/>
              </a:lnSpc>
              <a:spcBef>
                <a:spcPts val="17"/>
              </a:spcBef>
            </a:pPr>
            <a:r>
              <a:rPr sz="4800" spc="0" baseline="1706" dirty="0">
                <a:latin typeface="Calibri"/>
                <a:cs typeface="Calibri"/>
              </a:rPr>
              <a:t>en </a:t>
            </a:r>
            <a:r>
              <a:rPr sz="4800" spc="-4" baseline="1706" dirty="0">
                <a:latin typeface="Calibri"/>
                <a:cs typeface="Calibri"/>
              </a:rPr>
              <a:t>u</a:t>
            </a:r>
            <a:r>
              <a:rPr sz="4800" spc="0" baseline="1706" dirty="0">
                <a:latin typeface="Calibri"/>
                <a:cs typeface="Calibri"/>
              </a:rPr>
              <a:t>y</a:t>
            </a: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-4" baseline="1706" dirty="0">
                <a:latin typeface="Calibri"/>
                <a:cs typeface="Calibri"/>
              </a:rPr>
              <a:t>u</a:t>
            </a:r>
            <a:r>
              <a:rPr sz="4800" spc="0" baseline="1706" dirty="0">
                <a:latin typeface="Calibri"/>
                <a:cs typeface="Calibri"/>
              </a:rPr>
              <a:t>n </a:t>
            </a:r>
            <a:r>
              <a:rPr sz="4800" spc="-4" baseline="1706" dirty="0">
                <a:latin typeface="Calibri"/>
                <a:cs typeface="Calibri"/>
              </a:rPr>
              <a:t>ş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kild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r>
              <a:rPr sz="4800" spc="19" baseline="1706" dirty="0">
                <a:latin typeface="Calibri"/>
                <a:cs typeface="Calibri"/>
              </a:rPr>
              <a:t> </a:t>
            </a:r>
            <a:r>
              <a:rPr sz="4800" spc="4" baseline="1706" dirty="0">
                <a:latin typeface="Calibri"/>
                <a:cs typeface="Calibri"/>
              </a:rPr>
              <a:t>u</a:t>
            </a:r>
            <a:r>
              <a:rPr sz="4800" spc="0" baseline="1706" dirty="0">
                <a:latin typeface="Calibri"/>
                <a:cs typeface="Calibri"/>
              </a:rPr>
              <a:t>y</a:t>
            </a:r>
            <a:r>
              <a:rPr sz="4800" spc="4" baseline="1706" dirty="0">
                <a:latin typeface="Calibri"/>
                <a:cs typeface="Calibri"/>
              </a:rPr>
              <a:t>g</a:t>
            </a:r>
            <a:r>
              <a:rPr sz="4800" spc="-4" baseline="1706" dirty="0">
                <a:latin typeface="Calibri"/>
                <a:cs typeface="Calibri"/>
              </a:rPr>
              <a:t>ul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14" baseline="1706" dirty="0">
                <a:latin typeface="Calibri"/>
                <a:cs typeface="Calibri"/>
              </a:rPr>
              <a:t>s</a:t>
            </a:r>
            <a:r>
              <a:rPr sz="4800" spc="-4" baseline="1706" dirty="0">
                <a:latin typeface="Calibri"/>
                <a:cs typeface="Calibri"/>
              </a:rPr>
              <a:t>ın</a:t>
            </a:r>
            <a:r>
              <a:rPr sz="4800" spc="0" baseline="1706" dirty="0">
                <a:latin typeface="Calibri"/>
                <a:cs typeface="Calibri"/>
              </a:rPr>
              <a:t>a </a:t>
            </a:r>
            <a:r>
              <a:rPr sz="4800" spc="-4" baseline="1706" dirty="0">
                <a:latin typeface="Calibri"/>
                <a:cs typeface="Calibri"/>
              </a:rPr>
              <a:t>imk</a:t>
            </a:r>
            <a:r>
              <a:rPr sz="4800" spc="14" baseline="1706" dirty="0">
                <a:latin typeface="Calibri"/>
                <a:cs typeface="Calibri"/>
              </a:rPr>
              <a:t>â</a:t>
            </a:r>
            <a:r>
              <a:rPr sz="4800" spc="0" baseline="1706" dirty="0">
                <a:latin typeface="Calibri"/>
                <a:cs typeface="Calibri"/>
              </a:rPr>
              <a:t>n</a:t>
            </a:r>
            <a:r>
              <a:rPr sz="4800" spc="19" baseline="1706" dirty="0">
                <a:latin typeface="Calibri"/>
                <a:cs typeface="Calibri"/>
              </a:rPr>
              <a:t> 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erer</a:t>
            </a:r>
            <a:r>
              <a:rPr sz="4800" spc="-9" baseline="1706" dirty="0">
                <a:latin typeface="Calibri"/>
                <a:cs typeface="Calibri"/>
              </a:rPr>
              <a:t>e</a:t>
            </a:r>
            <a:r>
              <a:rPr sz="4800" spc="-4" baseline="1706" dirty="0">
                <a:latin typeface="Calibri"/>
                <a:cs typeface="Calibri"/>
              </a:rPr>
              <a:t>k</a:t>
            </a:r>
            <a:r>
              <a:rPr sz="4800" spc="0" baseline="1706" dirty="0">
                <a:latin typeface="Calibri"/>
                <a:cs typeface="Calibri"/>
              </a:rPr>
              <a:t>,</a:t>
            </a:r>
            <a:endParaRPr sz="3200">
              <a:latin typeface="Calibri"/>
              <a:cs typeface="Calibri"/>
            </a:endParaRPr>
          </a:p>
          <a:p>
            <a:pPr marL="12700" marR="145856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tıbb</a:t>
            </a:r>
            <a:r>
              <a:rPr sz="3200" spc="0" dirty="0">
                <a:latin typeface="Calibri"/>
                <a:cs typeface="Calibri"/>
              </a:rPr>
              <a:t>i 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et</a:t>
            </a:r>
            <a:r>
              <a:rPr sz="3200" spc="14" dirty="0">
                <a:latin typeface="Calibri"/>
                <a:cs typeface="Calibri"/>
              </a:rPr>
              <a:t>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sis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tı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ör</a:t>
            </a:r>
            <a:r>
              <a:rPr sz="3200" spc="-4" dirty="0">
                <a:latin typeface="Calibri"/>
                <a:cs typeface="Calibri"/>
              </a:rPr>
              <a:t>ün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bili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-4" dirty="0">
                <a:latin typeface="Calibri"/>
                <a:cs typeface="Calibri"/>
              </a:rPr>
              <a:t>li</a:t>
            </a:r>
            <a:r>
              <a:rPr sz="3200" spc="4" dirty="0">
                <a:latin typeface="Calibri"/>
                <a:cs typeface="Calibri"/>
              </a:rPr>
              <a:t>ğ</a:t>
            </a:r>
            <a:r>
              <a:rPr sz="3200" spc="-4" dirty="0">
                <a:latin typeface="Calibri"/>
                <a:cs typeface="Calibri"/>
              </a:rPr>
              <a:t>i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i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zi</a:t>
            </a:r>
            <a:r>
              <a:rPr sz="3200" spc="0" dirty="0">
                <a:latin typeface="Calibri"/>
                <a:cs typeface="Calibri"/>
              </a:rPr>
              <a:t>yare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ç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19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aç</a:t>
            </a:r>
            <a:r>
              <a:rPr sz="3200" spc="-4" dirty="0">
                <a:latin typeface="Calibri"/>
                <a:cs typeface="Calibri"/>
              </a:rPr>
              <a:t>ısınd</a:t>
            </a:r>
            <a:r>
              <a:rPr sz="3200" spc="0" dirty="0">
                <a:latin typeface="Calibri"/>
                <a:cs typeface="Calibri"/>
              </a:rPr>
              <a:t>an en a</a:t>
            </a:r>
            <a:r>
              <a:rPr sz="3200" spc="-4" dirty="0">
                <a:latin typeface="Calibri"/>
                <a:cs typeface="Calibri"/>
              </a:rPr>
              <a:t>z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indi</a:t>
            </a:r>
            <a:r>
              <a:rPr sz="3200" spc="0" dirty="0">
                <a:latin typeface="Calibri"/>
                <a:cs typeface="Calibri"/>
              </a:rPr>
              <a:t>r</a:t>
            </a:r>
            <a:r>
              <a:rPr sz="3200" spc="14" dirty="0">
                <a:latin typeface="Calibri"/>
                <a:cs typeface="Calibri"/>
              </a:rPr>
              <a:t>e</a:t>
            </a:r>
            <a:r>
              <a:rPr sz="3200" spc="0" dirty="0">
                <a:latin typeface="Calibri"/>
                <a:cs typeface="Calibri"/>
              </a:rPr>
              <a:t>cek </a:t>
            </a:r>
            <a:r>
              <a:rPr sz="3200" spc="-4" dirty="0">
                <a:latin typeface="Calibri"/>
                <a:cs typeface="Calibri"/>
              </a:rPr>
              <a:t>ş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ki</a:t>
            </a:r>
            <a:r>
              <a:rPr sz="3200" spc="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ar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87144" y="1123815"/>
            <a:ext cx="7768995" cy="24409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62279">
              <a:lnSpc>
                <a:spcPts val="3554"/>
              </a:lnSpc>
              <a:spcBef>
                <a:spcPts val="177"/>
              </a:spcBef>
            </a:pPr>
            <a:r>
              <a:rPr sz="4800" b="1" spc="9" baseline="2815" dirty="0">
                <a:solidFill>
                  <a:srgbClr val="FF0000"/>
                </a:solidFill>
                <a:latin typeface="Wingdings"/>
                <a:cs typeface="Wingdings"/>
              </a:rPr>
              <a:t></a:t>
            </a:r>
            <a:r>
              <a:rPr sz="4800" b="1" spc="-4" baseline="2560" dirty="0">
                <a:latin typeface="Calibri"/>
                <a:cs typeface="Calibri"/>
              </a:rPr>
              <a:t>Ref</a:t>
            </a:r>
            <a:r>
              <a:rPr sz="4800" b="1" spc="0" baseline="2560" dirty="0">
                <a:latin typeface="Calibri"/>
                <a:cs typeface="Calibri"/>
              </a:rPr>
              <a:t>ak</a:t>
            </a:r>
            <a:r>
              <a:rPr sz="4800" b="1" spc="-4" baseline="2560" dirty="0">
                <a:latin typeface="Calibri"/>
                <a:cs typeface="Calibri"/>
              </a:rPr>
              <a:t>a</a:t>
            </a:r>
            <a:r>
              <a:rPr sz="4800" b="1" spc="4" baseline="2560" dirty="0">
                <a:latin typeface="Calibri"/>
                <a:cs typeface="Calibri"/>
              </a:rPr>
              <a:t>tç</a:t>
            </a:r>
            <a:r>
              <a:rPr sz="4800" b="1" spc="0" baseline="2560" dirty="0">
                <a:latin typeface="Calibri"/>
                <a:cs typeface="Calibri"/>
              </a:rPr>
              <a:t>i</a:t>
            </a:r>
            <a:r>
              <a:rPr sz="4800" b="1" spc="-9" baseline="2560" dirty="0">
                <a:latin typeface="Calibri"/>
                <a:cs typeface="Calibri"/>
              </a:rPr>
              <a:t> </a:t>
            </a:r>
            <a:r>
              <a:rPr sz="4800" b="1" spc="0" baseline="2560" dirty="0">
                <a:latin typeface="Calibri"/>
                <a:cs typeface="Calibri"/>
              </a:rPr>
              <a:t>A</a:t>
            </a:r>
            <a:r>
              <a:rPr sz="4800" b="1" spc="4" baseline="2560" dirty="0">
                <a:latin typeface="Calibri"/>
                <a:cs typeface="Calibri"/>
              </a:rPr>
              <a:t>l</a:t>
            </a:r>
            <a:r>
              <a:rPr sz="4800" b="1" spc="0" baseline="2560" dirty="0">
                <a:latin typeface="Calibri"/>
                <a:cs typeface="Calibri"/>
              </a:rPr>
              <a:t>a</a:t>
            </a:r>
            <a:r>
              <a:rPr sz="4800" b="1" spc="-14" baseline="2560" dirty="0">
                <a:latin typeface="Calibri"/>
                <a:cs typeface="Calibri"/>
              </a:rPr>
              <a:t>n</a:t>
            </a:r>
            <a:r>
              <a:rPr sz="4800" b="1" spc="4" baseline="2560" dirty="0">
                <a:latin typeface="Calibri"/>
                <a:cs typeface="Calibri"/>
              </a:rPr>
              <a:t>ı</a:t>
            </a:r>
            <a:r>
              <a:rPr sz="4800" b="1" spc="0" baseline="2560" dirty="0">
                <a:latin typeface="Calibri"/>
                <a:cs typeface="Calibri"/>
              </a:rPr>
              <a:t>:</a:t>
            </a:r>
            <a:r>
              <a:rPr sz="4800" b="1" spc="24" baseline="2560" dirty="0">
                <a:latin typeface="Calibri"/>
                <a:cs typeface="Calibri"/>
              </a:rPr>
              <a:t> </a:t>
            </a:r>
            <a:r>
              <a:rPr sz="4800" spc="-4" baseline="2560" dirty="0">
                <a:latin typeface="Calibri"/>
                <a:cs typeface="Calibri"/>
              </a:rPr>
              <a:t>Ail</a:t>
            </a:r>
            <a:r>
              <a:rPr sz="4800" spc="0" baseline="2560" dirty="0">
                <a:latin typeface="Calibri"/>
                <a:cs typeface="Calibri"/>
              </a:rPr>
              <a:t>e; </a:t>
            </a:r>
            <a:r>
              <a:rPr sz="4800" spc="-4" baseline="2560" dirty="0">
                <a:latin typeface="Calibri"/>
                <a:cs typeface="Calibri"/>
              </a:rPr>
              <a:t>h</a:t>
            </a:r>
            <a:r>
              <a:rPr sz="4800" spc="14" baseline="2560" dirty="0">
                <a:latin typeface="Calibri"/>
                <a:cs typeface="Calibri"/>
              </a:rPr>
              <a:t>a</a:t>
            </a:r>
            <a:r>
              <a:rPr sz="4800" spc="4" baseline="2560" dirty="0">
                <a:latin typeface="Calibri"/>
                <a:cs typeface="Calibri"/>
              </a:rPr>
              <a:t>s</a:t>
            </a:r>
            <a:r>
              <a:rPr sz="4800" spc="-4" baseline="2560" dirty="0">
                <a:latin typeface="Calibri"/>
                <a:cs typeface="Calibri"/>
              </a:rPr>
              <a:t>t</a:t>
            </a:r>
            <a:r>
              <a:rPr sz="4800" spc="0" baseline="2560" dirty="0">
                <a:latin typeface="Calibri"/>
                <a:cs typeface="Calibri"/>
              </a:rPr>
              <a:t>a ya</a:t>
            </a:r>
            <a:r>
              <a:rPr sz="4800" spc="-4" baseline="2560" dirty="0">
                <a:latin typeface="Calibri"/>
                <a:cs typeface="Calibri"/>
              </a:rPr>
              <a:t>t</a:t>
            </a:r>
            <a:r>
              <a:rPr sz="4800" spc="0" baseline="2560" dirty="0">
                <a:latin typeface="Calibri"/>
                <a:cs typeface="Calibri"/>
              </a:rPr>
              <a:t>a</a:t>
            </a:r>
            <a:r>
              <a:rPr sz="4800" spc="4" baseline="2560" dirty="0">
                <a:latin typeface="Calibri"/>
                <a:cs typeface="Calibri"/>
              </a:rPr>
              <a:t>ğ</a:t>
            </a:r>
            <a:r>
              <a:rPr sz="4800" spc="-4" baseline="2560" dirty="0">
                <a:latin typeface="Calibri"/>
                <a:cs typeface="Calibri"/>
              </a:rPr>
              <a:t>ın</a:t>
            </a:r>
            <a:r>
              <a:rPr sz="4800" spc="0" baseline="2560" dirty="0">
                <a:latin typeface="Calibri"/>
                <a:cs typeface="Calibri"/>
              </a:rPr>
              <a:t>a ya</a:t>
            </a:r>
            <a:r>
              <a:rPr sz="4800" spc="-4" baseline="2560" dirty="0">
                <a:latin typeface="Calibri"/>
                <a:cs typeface="Calibri"/>
              </a:rPr>
              <a:t>kı</a:t>
            </a:r>
            <a:r>
              <a:rPr sz="4800" spc="0" baseline="2560" dirty="0">
                <a:latin typeface="Calibri"/>
                <a:cs typeface="Calibri"/>
              </a:rPr>
              <a:t>n</a:t>
            </a:r>
            <a:endParaRPr sz="3200">
              <a:latin typeface="Calibri"/>
              <a:cs typeface="Calibri"/>
            </a:endParaRPr>
          </a:p>
          <a:p>
            <a:pPr marL="12700" marR="64694">
              <a:lnSpc>
                <a:spcPts val="3900"/>
              </a:lnSpc>
              <a:spcBef>
                <a:spcPts val="17"/>
              </a:spcBef>
            </a:pPr>
            <a:r>
              <a:rPr sz="4800" spc="0" baseline="1706" dirty="0">
                <a:latin typeface="Calibri"/>
                <a:cs typeface="Calibri"/>
              </a:rPr>
              <a:t>o</a:t>
            </a:r>
            <a:r>
              <a:rPr sz="4800" spc="-4" baseline="1706" dirty="0">
                <a:latin typeface="Calibri"/>
                <a:cs typeface="Calibri"/>
              </a:rPr>
              <a:t>lm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lı</a:t>
            </a:r>
            <a:r>
              <a:rPr sz="4800" spc="0" baseline="1706" dirty="0">
                <a:latin typeface="Calibri"/>
                <a:cs typeface="Calibri"/>
              </a:rPr>
              <a:t>, o</a:t>
            </a:r>
            <a:r>
              <a:rPr sz="4800" spc="-4" baseline="1706" dirty="0">
                <a:latin typeface="Calibri"/>
                <a:cs typeface="Calibri"/>
              </a:rPr>
              <a:t>tu</a:t>
            </a:r>
            <a:r>
              <a:rPr sz="4800" spc="0" baseline="1706" dirty="0">
                <a:latin typeface="Calibri"/>
                <a:cs typeface="Calibri"/>
              </a:rPr>
              <a:t>r</a:t>
            </a:r>
            <a:r>
              <a:rPr sz="4800" spc="-4" baseline="1706" dirty="0">
                <a:latin typeface="Calibri"/>
                <a:cs typeface="Calibri"/>
              </a:rPr>
              <a:t>m</a:t>
            </a:r>
            <a:r>
              <a:rPr sz="4800" spc="0" baseline="1706" dirty="0">
                <a:latin typeface="Calibri"/>
                <a:cs typeface="Calibri"/>
              </a:rPr>
              <a:t>a a</a:t>
            </a:r>
            <a:r>
              <a:rPr sz="4800" spc="-4" baseline="1706" dirty="0">
                <a:latin typeface="Calibri"/>
                <a:cs typeface="Calibri"/>
              </a:rPr>
              <a:t>l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nınd</a:t>
            </a:r>
            <a:r>
              <a:rPr sz="4800" spc="0" baseline="1706" dirty="0">
                <a:latin typeface="Calibri"/>
                <a:cs typeface="Calibri"/>
              </a:rPr>
              <a:t>an </a:t>
            </a:r>
            <a:r>
              <a:rPr sz="4800" spc="4" baseline="1706" dirty="0">
                <a:latin typeface="Calibri"/>
                <a:cs typeface="Calibri"/>
              </a:rPr>
              <a:t>h</a:t>
            </a:r>
            <a:r>
              <a:rPr sz="4800" spc="0" baseline="1706" dirty="0">
                <a:latin typeface="Calibri"/>
                <a:cs typeface="Calibri"/>
              </a:rPr>
              <a:t>a</a:t>
            </a:r>
            <a:r>
              <a:rPr sz="4800" spc="-4" baseline="1706" dirty="0">
                <a:latin typeface="Calibri"/>
                <a:cs typeface="Calibri"/>
              </a:rPr>
              <a:t>st</a:t>
            </a:r>
            <a:r>
              <a:rPr sz="4800" spc="0" baseline="1706" dirty="0">
                <a:latin typeface="Calibri"/>
                <a:cs typeface="Calibri"/>
              </a:rPr>
              <a:t>ayı </a:t>
            </a:r>
            <a:r>
              <a:rPr sz="4800" spc="4" baseline="1706" dirty="0">
                <a:latin typeface="Calibri"/>
                <a:cs typeface="Calibri"/>
              </a:rPr>
              <a:t>v</a:t>
            </a:r>
            <a:r>
              <a:rPr sz="4800" spc="0" baseline="1706" dirty="0"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  <a:p>
            <a:pPr marL="12700" marR="805788">
              <a:lnSpc>
                <a:spcPct val="101725"/>
              </a:lnSpc>
            </a:pP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-4" dirty="0">
                <a:latin typeface="Calibri"/>
                <a:cs typeface="Calibri"/>
              </a:rPr>
              <a:t>iz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-4" dirty="0">
                <a:latin typeface="Calibri"/>
                <a:cs typeface="Calibri"/>
              </a:rPr>
              <a:t>on</a:t>
            </a:r>
            <a:r>
              <a:rPr sz="3200" spc="0" dirty="0">
                <a:latin typeface="Calibri"/>
                <a:cs typeface="Calibri"/>
              </a:rPr>
              <a:t>u ra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ça 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öre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-14" dirty="0">
                <a:latin typeface="Calibri"/>
                <a:cs typeface="Calibri"/>
              </a:rPr>
              <a:t>i</a:t>
            </a:r>
            <a:r>
              <a:rPr sz="3200" spc="-4" dirty="0">
                <a:latin typeface="Calibri"/>
                <a:cs typeface="Calibri"/>
              </a:rPr>
              <a:t>lm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li</a:t>
            </a:r>
            <a:r>
              <a:rPr sz="3200" spc="0" dirty="0">
                <a:latin typeface="Calibri"/>
                <a:cs typeface="Calibri"/>
              </a:rPr>
              <a:t>,</a:t>
            </a:r>
            <a:r>
              <a:rPr sz="3200" spc="50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il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ni</a:t>
            </a:r>
            <a:r>
              <a:rPr sz="3200" spc="0" dirty="0">
                <a:latin typeface="Calibri"/>
                <a:cs typeface="Calibri"/>
              </a:rPr>
              <a:t>n </a:t>
            </a:r>
            <a:r>
              <a:rPr sz="3200" spc="-4" dirty="0">
                <a:latin typeface="Calibri"/>
                <a:cs typeface="Calibri"/>
              </a:rPr>
              <a:t>h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st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kı</a:t>
            </a:r>
            <a:r>
              <a:rPr sz="3200" spc="0" dirty="0">
                <a:latin typeface="Calibri"/>
                <a:cs typeface="Calibri"/>
              </a:rPr>
              <a:t>cı 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nı</a:t>
            </a:r>
            <a:r>
              <a:rPr sz="3200" spc="4" dirty="0">
                <a:latin typeface="Calibri"/>
                <a:cs typeface="Calibri"/>
              </a:rPr>
              <a:t>n</a:t>
            </a:r>
            <a:r>
              <a:rPr sz="3200" spc="-4" dirty="0">
                <a:latin typeface="Calibri"/>
                <a:cs typeface="Calibri"/>
              </a:rPr>
              <a:t>d</a:t>
            </a:r>
            <a:r>
              <a:rPr sz="3200" spc="0" dirty="0">
                <a:latin typeface="Calibri"/>
                <a:cs typeface="Calibri"/>
              </a:rPr>
              <a:t>an ayr</a:t>
            </a:r>
            <a:r>
              <a:rPr sz="3200" spc="-4" dirty="0">
                <a:latin typeface="Calibri"/>
                <a:cs typeface="Calibri"/>
              </a:rPr>
              <a:t>ı</a:t>
            </a:r>
            <a:r>
              <a:rPr sz="3200" spc="0" dirty="0">
                <a:latin typeface="Calibri"/>
                <a:cs typeface="Calibri"/>
              </a:rPr>
              <a:t>, ye</a:t>
            </a:r>
            <a:r>
              <a:rPr sz="3200" spc="-4" dirty="0">
                <a:latin typeface="Calibri"/>
                <a:cs typeface="Calibri"/>
              </a:rPr>
              <a:t>t</a:t>
            </a:r>
            <a:r>
              <a:rPr sz="3200" spc="0" dirty="0">
                <a:latin typeface="Calibri"/>
                <a:cs typeface="Calibri"/>
              </a:rPr>
              <a:t>er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i</a:t>
            </a:r>
            <a:r>
              <a:rPr sz="3200" spc="44" dirty="0">
                <a:latin typeface="Calibri"/>
                <a:cs typeface="Calibri"/>
              </a:rPr>
              <a:t> 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n</a:t>
            </a:r>
            <a:r>
              <a:rPr sz="3200" spc="0" dirty="0">
                <a:latin typeface="Calibri"/>
                <a:cs typeface="Calibri"/>
              </a:rPr>
              <a:t>ı 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e 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y</a:t>
            </a:r>
            <a:r>
              <a:rPr sz="3200" spc="-4" dirty="0">
                <a:latin typeface="Calibri"/>
                <a:cs typeface="Calibri"/>
              </a:rPr>
              <a:t>um</a:t>
            </a:r>
            <a:r>
              <a:rPr sz="3200" spc="0" dirty="0">
                <a:latin typeface="Calibri"/>
                <a:cs typeface="Calibri"/>
              </a:rPr>
              <a:t>a </a:t>
            </a:r>
            <a:r>
              <a:rPr sz="3200" spc="-4" dirty="0">
                <a:latin typeface="Calibri"/>
                <a:cs typeface="Calibri"/>
              </a:rPr>
              <a:t>b</a:t>
            </a:r>
            <a:r>
              <a:rPr sz="3200" spc="0" dirty="0">
                <a:latin typeface="Calibri"/>
                <a:cs typeface="Calibri"/>
              </a:rPr>
              <a:t>ö</a:t>
            </a:r>
            <a:r>
              <a:rPr sz="3200" spc="-4" dirty="0">
                <a:latin typeface="Calibri"/>
                <a:cs typeface="Calibri"/>
              </a:rPr>
              <a:t>l</a:t>
            </a:r>
            <a:r>
              <a:rPr sz="3200" spc="4" dirty="0">
                <a:latin typeface="Calibri"/>
                <a:cs typeface="Calibri"/>
              </a:rPr>
              <a:t>g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-4" dirty="0">
                <a:latin typeface="Calibri"/>
                <a:cs typeface="Calibri"/>
              </a:rPr>
              <a:t>s</a:t>
            </a:r>
            <a:r>
              <a:rPr sz="3200" spc="0" dirty="0">
                <a:latin typeface="Calibri"/>
                <a:cs typeface="Calibri"/>
              </a:rPr>
              <a:t>i 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e</a:t>
            </a:r>
            <a:r>
              <a:rPr sz="3200" spc="4" dirty="0">
                <a:latin typeface="Calibri"/>
                <a:cs typeface="Calibri"/>
              </a:rPr>
              <a:t>v</a:t>
            </a:r>
            <a:r>
              <a:rPr sz="3200" spc="0" dirty="0">
                <a:latin typeface="Calibri"/>
                <a:cs typeface="Calibri"/>
              </a:rPr>
              <a:t>c</a:t>
            </a:r>
            <a:r>
              <a:rPr sz="3200" spc="-4" dirty="0">
                <a:latin typeface="Calibri"/>
                <a:cs typeface="Calibri"/>
              </a:rPr>
              <a:t>u</a:t>
            </a:r>
            <a:r>
              <a:rPr sz="3200" spc="0" dirty="0">
                <a:latin typeface="Calibri"/>
                <a:cs typeface="Calibri"/>
              </a:rPr>
              <a:t>t o</a:t>
            </a:r>
            <a:r>
              <a:rPr sz="3200" spc="-14" dirty="0">
                <a:latin typeface="Calibri"/>
                <a:cs typeface="Calibri"/>
              </a:rPr>
              <a:t>l</a:t>
            </a:r>
            <a:r>
              <a:rPr sz="3200" spc="-4" dirty="0">
                <a:latin typeface="Calibri"/>
                <a:cs typeface="Calibri"/>
              </a:rPr>
              <a:t>m</a:t>
            </a:r>
            <a:r>
              <a:rPr sz="3200" spc="0" dirty="0">
                <a:latin typeface="Calibri"/>
                <a:cs typeface="Calibri"/>
              </a:rPr>
              <a:t>a</a:t>
            </a:r>
            <a:r>
              <a:rPr sz="3200" spc="-4" dirty="0">
                <a:latin typeface="Calibri"/>
                <a:cs typeface="Calibri"/>
              </a:rPr>
              <a:t>lıdı</a:t>
            </a:r>
            <a:r>
              <a:rPr sz="3200" spc="0" dirty="0">
                <a:latin typeface="Calibri"/>
                <a:cs typeface="Calibri"/>
              </a:rPr>
              <a:t>r.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ırpma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ırpma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ırpm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1_Kırpma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ırpma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ırpm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Kırpma</Template>
  <TotalTime>152</TotalTime>
  <Words>4501</Words>
  <Application>Microsoft Office PowerPoint</Application>
  <PresentationFormat>Özel</PresentationFormat>
  <Paragraphs>444</Paragraphs>
  <Slides>135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135</vt:i4>
      </vt:variant>
    </vt:vector>
  </HeadingPairs>
  <TitlesOfParts>
    <vt:vector size="141" baseType="lpstr">
      <vt:lpstr>Arial Black</vt:lpstr>
      <vt:lpstr>Calibri</vt:lpstr>
      <vt:lpstr>Franklin Gothic Book</vt:lpstr>
      <vt:lpstr>Wingdings</vt:lpstr>
      <vt:lpstr>Kırpma</vt:lpstr>
      <vt:lpstr>1_Kırpma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gulden imal</dc:creator>
  <cp:lastModifiedBy>gulden imal</cp:lastModifiedBy>
  <cp:revision>16</cp:revision>
  <dcterms:modified xsi:type="dcterms:W3CDTF">2021-04-30T10:02:32Z</dcterms:modified>
</cp:coreProperties>
</file>