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8" r:id="rId2"/>
    <p:sldId id="259" r:id="rId3"/>
    <p:sldId id="260" r:id="rId4"/>
    <p:sldId id="263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307" r:id="rId31"/>
    <p:sldId id="308" r:id="rId32"/>
    <p:sldId id="309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  <p:sldId id="328" r:id="rId44"/>
    <p:sldId id="329" r:id="rId45"/>
    <p:sldId id="330" r:id="rId46"/>
    <p:sldId id="331" r:id="rId47"/>
    <p:sldId id="332" r:id="rId48"/>
    <p:sldId id="340" r:id="rId49"/>
    <p:sldId id="348" r:id="rId50"/>
    <p:sldId id="349" r:id="rId51"/>
    <p:sldId id="350" r:id="rId52"/>
    <p:sldId id="351" r:id="rId53"/>
    <p:sldId id="352" r:id="rId54"/>
    <p:sldId id="353" r:id="rId55"/>
    <p:sldId id="354" r:id="rId56"/>
    <p:sldId id="355" r:id="rId57"/>
    <p:sldId id="356" r:id="rId58"/>
    <p:sldId id="357" r:id="rId59"/>
    <p:sldId id="358" r:id="rId60"/>
    <p:sldId id="359" r:id="rId61"/>
    <p:sldId id="360" r:id="rId62"/>
    <p:sldId id="361" r:id="rId63"/>
    <p:sldId id="362" r:id="rId64"/>
    <p:sldId id="363" r:id="rId65"/>
    <p:sldId id="364" r:id="rId66"/>
    <p:sldId id="365" r:id="rId67"/>
    <p:sldId id="371" r:id="rId68"/>
    <p:sldId id="372" r:id="rId69"/>
    <p:sldId id="374" r:id="rId70"/>
    <p:sldId id="375" r:id="rId71"/>
    <p:sldId id="376" r:id="rId72"/>
    <p:sldId id="377" r:id="rId73"/>
    <p:sldId id="378" r:id="rId74"/>
    <p:sldId id="379" r:id="rId75"/>
    <p:sldId id="380" r:id="rId76"/>
    <p:sldId id="381" r:id="rId77"/>
    <p:sldId id="382" r:id="rId78"/>
    <p:sldId id="383" r:id="rId79"/>
  </p:sldIdLst>
  <p:sldSz cx="10693400" cy="7569200"/>
  <p:notesSz cx="10693400" cy="75692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bg>
      <p:bgPr>
        <a:gradFill flip="none" rotWithShape="1">
          <a:gsLst>
            <a:gs pos="99000">
              <a:srgbClr val="FFFF00"/>
            </a:gs>
            <a:gs pos="0">
              <a:schemeClr val="bg1"/>
            </a:gs>
            <a:gs pos="13000">
              <a:schemeClr val="bg1"/>
            </a:gs>
            <a:gs pos="14000">
              <a:srgbClr val="FFFF00"/>
            </a:gs>
            <a:gs pos="15000">
              <a:srgbClr val="FF0000"/>
            </a:gs>
            <a:gs pos="16000">
              <a:srgbClr val="66FF33"/>
            </a:gs>
            <a:gs pos="17000">
              <a:srgbClr val="CCECFF"/>
            </a:gs>
            <a:gs pos="96000">
              <a:schemeClr val="tx2">
                <a:lumMod val="60000"/>
                <a:lumOff val="40000"/>
              </a:schemeClr>
            </a:gs>
            <a:gs pos="46000">
              <a:srgbClr val="CCCCF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Resim 85"/>
          <p:cNvPicPr>
            <a:picLocks noChangeAspect="1"/>
          </p:cNvPicPr>
          <p:nvPr/>
        </p:nvPicPr>
        <p:blipFill rotWithShape="1">
          <a:blip r:embed="rId2"/>
          <a:srcRect l="32798" t="14172" r="60338" b="73958"/>
          <a:stretch/>
        </p:blipFill>
        <p:spPr>
          <a:xfrm>
            <a:off x="10147300" y="0"/>
            <a:ext cx="600892" cy="58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78" name="AutoShape 594"/>
          <p:cNvSpPr>
            <a:spLocks noChangeAspect="1" noChangeArrowheads="1"/>
          </p:cNvSpPr>
          <p:nvPr/>
        </p:nvSpPr>
        <p:spPr bwMode="auto">
          <a:xfrm rot="2682815">
            <a:off x="-290006" y="5994889"/>
            <a:ext cx="1917556" cy="134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79" name="Freeform 595"/>
          <p:cNvSpPr>
            <a:spLocks/>
          </p:cNvSpPr>
          <p:nvPr/>
        </p:nvSpPr>
        <p:spPr bwMode="auto">
          <a:xfrm rot="2682815">
            <a:off x="-188733" y="6045189"/>
            <a:ext cx="1844412" cy="1098142"/>
          </a:xfrm>
          <a:custGeom>
            <a:avLst/>
            <a:gdLst>
              <a:gd name="T0" fmla="*/ 1360 w 1864"/>
              <a:gd name="T1" fmla="*/ 1077 h 1110"/>
              <a:gd name="T2" fmla="*/ 1216 w 1864"/>
              <a:gd name="T3" fmla="*/ 946 h 1110"/>
              <a:gd name="T4" fmla="*/ 1139 w 1864"/>
              <a:gd name="T5" fmla="*/ 408 h 1110"/>
              <a:gd name="T6" fmla="*/ 1831 w 1864"/>
              <a:gd name="T7" fmla="*/ 283 h 1110"/>
              <a:gd name="T8" fmla="*/ 1864 w 1864"/>
              <a:gd name="T9" fmla="*/ 174 h 1110"/>
              <a:gd name="T10" fmla="*/ 1797 w 1864"/>
              <a:gd name="T11" fmla="*/ 86 h 1110"/>
              <a:gd name="T12" fmla="*/ 1093 w 1864"/>
              <a:gd name="T13" fmla="*/ 181 h 1110"/>
              <a:gd name="T14" fmla="*/ 1044 w 1864"/>
              <a:gd name="T15" fmla="*/ 27 h 1110"/>
              <a:gd name="T16" fmla="*/ 929 w 1864"/>
              <a:gd name="T17" fmla="*/ 0 h 1110"/>
              <a:gd name="T18" fmla="*/ 820 w 1864"/>
              <a:gd name="T19" fmla="*/ 23 h 1110"/>
              <a:gd name="T20" fmla="*/ 759 w 1864"/>
              <a:gd name="T21" fmla="*/ 91 h 1110"/>
              <a:gd name="T22" fmla="*/ 802 w 1864"/>
              <a:gd name="T23" fmla="*/ 243 h 1110"/>
              <a:gd name="T24" fmla="*/ 565 w 1864"/>
              <a:gd name="T25" fmla="*/ 376 h 1110"/>
              <a:gd name="T26" fmla="*/ 842 w 1864"/>
              <a:gd name="T27" fmla="*/ 404 h 1110"/>
              <a:gd name="T28" fmla="*/ 952 w 1864"/>
              <a:gd name="T29" fmla="*/ 761 h 1110"/>
              <a:gd name="T30" fmla="*/ 120 w 1864"/>
              <a:gd name="T31" fmla="*/ 401 h 1110"/>
              <a:gd name="T32" fmla="*/ 39 w 1864"/>
              <a:gd name="T33" fmla="*/ 435 h 1110"/>
              <a:gd name="T34" fmla="*/ 0 w 1864"/>
              <a:gd name="T35" fmla="*/ 544 h 1110"/>
              <a:gd name="T36" fmla="*/ 46 w 1864"/>
              <a:gd name="T37" fmla="*/ 667 h 1110"/>
              <a:gd name="T38" fmla="*/ 975 w 1864"/>
              <a:gd name="T39" fmla="*/ 1102 h 1110"/>
              <a:gd name="T40" fmla="*/ 1180 w 1864"/>
              <a:gd name="T41" fmla="*/ 1074 h 1110"/>
              <a:gd name="T42" fmla="*/ 1345 w 1864"/>
              <a:gd name="T43" fmla="*/ 1110 h 1110"/>
              <a:gd name="T44" fmla="*/ 1360 w 1864"/>
              <a:gd name="T45" fmla="*/ 1077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864" h="1110">
                <a:moveTo>
                  <a:pt x="1360" y="1077"/>
                </a:moveTo>
                <a:lnTo>
                  <a:pt x="1216" y="946"/>
                </a:lnTo>
                <a:lnTo>
                  <a:pt x="1139" y="408"/>
                </a:lnTo>
                <a:lnTo>
                  <a:pt x="1831" y="283"/>
                </a:lnTo>
                <a:lnTo>
                  <a:pt x="1864" y="174"/>
                </a:lnTo>
                <a:lnTo>
                  <a:pt x="1797" y="86"/>
                </a:lnTo>
                <a:lnTo>
                  <a:pt x="1093" y="181"/>
                </a:lnTo>
                <a:lnTo>
                  <a:pt x="1044" y="27"/>
                </a:lnTo>
                <a:lnTo>
                  <a:pt x="929" y="0"/>
                </a:lnTo>
                <a:lnTo>
                  <a:pt x="820" y="23"/>
                </a:lnTo>
                <a:lnTo>
                  <a:pt x="759" y="91"/>
                </a:lnTo>
                <a:lnTo>
                  <a:pt x="802" y="243"/>
                </a:lnTo>
                <a:lnTo>
                  <a:pt x="565" y="376"/>
                </a:lnTo>
                <a:lnTo>
                  <a:pt x="842" y="404"/>
                </a:lnTo>
                <a:lnTo>
                  <a:pt x="952" y="761"/>
                </a:lnTo>
                <a:lnTo>
                  <a:pt x="120" y="401"/>
                </a:lnTo>
                <a:lnTo>
                  <a:pt x="39" y="435"/>
                </a:lnTo>
                <a:lnTo>
                  <a:pt x="0" y="544"/>
                </a:lnTo>
                <a:lnTo>
                  <a:pt x="46" y="667"/>
                </a:lnTo>
                <a:lnTo>
                  <a:pt x="975" y="1102"/>
                </a:lnTo>
                <a:lnTo>
                  <a:pt x="1180" y="1074"/>
                </a:lnTo>
                <a:lnTo>
                  <a:pt x="1345" y="1110"/>
                </a:lnTo>
                <a:lnTo>
                  <a:pt x="1360" y="1077"/>
                </a:lnTo>
                <a:close/>
              </a:path>
            </a:pathLst>
          </a:cu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80" name="Freeform 596"/>
          <p:cNvSpPr>
            <a:spLocks/>
          </p:cNvSpPr>
          <p:nvPr/>
        </p:nvSpPr>
        <p:spPr bwMode="auto">
          <a:xfrm rot="2682815">
            <a:off x="1479948" y="6847453"/>
            <a:ext cx="118612" cy="217650"/>
          </a:xfrm>
          <a:custGeom>
            <a:avLst/>
            <a:gdLst>
              <a:gd name="T0" fmla="*/ 0 w 122"/>
              <a:gd name="T1" fmla="*/ 6 h 220"/>
              <a:gd name="T2" fmla="*/ 102 w 122"/>
              <a:gd name="T3" fmla="*/ 0 h 220"/>
              <a:gd name="T4" fmla="*/ 122 w 122"/>
              <a:gd name="T5" fmla="*/ 198 h 220"/>
              <a:gd name="T6" fmla="*/ 7 w 122"/>
              <a:gd name="T7" fmla="*/ 220 h 220"/>
              <a:gd name="T8" fmla="*/ 0 w 122"/>
              <a:gd name="T9" fmla="*/ 6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" h="220">
                <a:moveTo>
                  <a:pt x="0" y="6"/>
                </a:moveTo>
                <a:lnTo>
                  <a:pt x="102" y="0"/>
                </a:lnTo>
                <a:lnTo>
                  <a:pt x="122" y="198"/>
                </a:lnTo>
                <a:lnTo>
                  <a:pt x="7" y="220"/>
                </a:lnTo>
                <a:lnTo>
                  <a:pt x="0" y="6"/>
                </a:lnTo>
                <a:close/>
              </a:path>
            </a:pathLst>
          </a:custGeom>
          <a:solidFill>
            <a:srgbClr val="FFE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81" name="Freeform 597"/>
          <p:cNvSpPr>
            <a:spLocks/>
          </p:cNvSpPr>
          <p:nvPr/>
        </p:nvSpPr>
        <p:spPr bwMode="auto">
          <a:xfrm rot="2682815">
            <a:off x="-298201" y="6245483"/>
            <a:ext cx="1340312" cy="694501"/>
          </a:xfrm>
          <a:custGeom>
            <a:avLst/>
            <a:gdLst>
              <a:gd name="T0" fmla="*/ 117 w 1357"/>
              <a:gd name="T1" fmla="*/ 0 h 701"/>
              <a:gd name="T2" fmla="*/ 1138 w 1357"/>
              <a:gd name="T3" fmla="*/ 443 h 701"/>
              <a:gd name="T4" fmla="*/ 1220 w 1357"/>
              <a:gd name="T5" fmla="*/ 545 h 701"/>
              <a:gd name="T6" fmla="*/ 1357 w 1357"/>
              <a:gd name="T7" fmla="*/ 677 h 701"/>
              <a:gd name="T8" fmla="*/ 1339 w 1357"/>
              <a:gd name="T9" fmla="*/ 701 h 701"/>
              <a:gd name="T10" fmla="*/ 1154 w 1357"/>
              <a:gd name="T11" fmla="*/ 672 h 701"/>
              <a:gd name="T12" fmla="*/ 979 w 1357"/>
              <a:gd name="T13" fmla="*/ 693 h 701"/>
              <a:gd name="T14" fmla="*/ 35 w 1357"/>
              <a:gd name="T15" fmla="*/ 255 h 701"/>
              <a:gd name="T16" fmla="*/ 0 w 1357"/>
              <a:gd name="T17" fmla="*/ 128 h 701"/>
              <a:gd name="T18" fmla="*/ 40 w 1357"/>
              <a:gd name="T19" fmla="*/ 28 h 701"/>
              <a:gd name="T20" fmla="*/ 117 w 1357"/>
              <a:gd name="T21" fmla="*/ 0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57" h="701">
                <a:moveTo>
                  <a:pt x="117" y="0"/>
                </a:moveTo>
                <a:lnTo>
                  <a:pt x="1138" y="443"/>
                </a:lnTo>
                <a:lnTo>
                  <a:pt x="1220" y="545"/>
                </a:lnTo>
                <a:lnTo>
                  <a:pt x="1357" y="677"/>
                </a:lnTo>
                <a:lnTo>
                  <a:pt x="1339" y="701"/>
                </a:lnTo>
                <a:lnTo>
                  <a:pt x="1154" y="672"/>
                </a:lnTo>
                <a:lnTo>
                  <a:pt x="979" y="693"/>
                </a:lnTo>
                <a:lnTo>
                  <a:pt x="35" y="255"/>
                </a:lnTo>
                <a:lnTo>
                  <a:pt x="0" y="128"/>
                </a:lnTo>
                <a:lnTo>
                  <a:pt x="40" y="28"/>
                </a:lnTo>
                <a:lnTo>
                  <a:pt x="117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82" name="Freeform 598"/>
          <p:cNvSpPr>
            <a:spLocks/>
          </p:cNvSpPr>
          <p:nvPr/>
        </p:nvSpPr>
        <p:spPr bwMode="auto">
          <a:xfrm rot="2682815">
            <a:off x="-121133" y="6265926"/>
            <a:ext cx="889588" cy="633163"/>
          </a:xfrm>
          <a:custGeom>
            <a:avLst/>
            <a:gdLst>
              <a:gd name="T0" fmla="*/ 0 w 899"/>
              <a:gd name="T1" fmla="*/ 279 h 640"/>
              <a:gd name="T2" fmla="*/ 791 w 899"/>
              <a:gd name="T3" fmla="*/ 640 h 640"/>
              <a:gd name="T4" fmla="*/ 806 w 899"/>
              <a:gd name="T5" fmla="*/ 458 h 640"/>
              <a:gd name="T6" fmla="*/ 899 w 899"/>
              <a:gd name="T7" fmla="*/ 361 h 640"/>
              <a:gd name="T8" fmla="*/ 67 w 899"/>
              <a:gd name="T9" fmla="*/ 0 h 640"/>
              <a:gd name="T10" fmla="*/ 0 w 899"/>
              <a:gd name="T11" fmla="*/ 110 h 640"/>
              <a:gd name="T12" fmla="*/ 0 w 899"/>
              <a:gd name="T13" fmla="*/ 279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9" h="640">
                <a:moveTo>
                  <a:pt x="0" y="279"/>
                </a:moveTo>
                <a:lnTo>
                  <a:pt x="791" y="640"/>
                </a:lnTo>
                <a:lnTo>
                  <a:pt x="806" y="458"/>
                </a:lnTo>
                <a:lnTo>
                  <a:pt x="899" y="361"/>
                </a:lnTo>
                <a:lnTo>
                  <a:pt x="67" y="0"/>
                </a:lnTo>
                <a:lnTo>
                  <a:pt x="0" y="110"/>
                </a:lnTo>
                <a:lnTo>
                  <a:pt x="0" y="279"/>
                </a:lnTo>
                <a:close/>
              </a:path>
            </a:pathLst>
          </a:custGeom>
          <a:solidFill>
            <a:srgbClr val="FFB8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83" name="Freeform 599"/>
          <p:cNvSpPr>
            <a:spLocks/>
          </p:cNvSpPr>
          <p:nvPr/>
        </p:nvSpPr>
        <p:spPr bwMode="auto">
          <a:xfrm rot="2682815">
            <a:off x="882035" y="6187168"/>
            <a:ext cx="227339" cy="205778"/>
          </a:xfrm>
          <a:custGeom>
            <a:avLst/>
            <a:gdLst>
              <a:gd name="T0" fmla="*/ 0 w 230"/>
              <a:gd name="T1" fmla="*/ 23 h 207"/>
              <a:gd name="T2" fmla="*/ 136 w 230"/>
              <a:gd name="T3" fmla="*/ 0 h 207"/>
              <a:gd name="T4" fmla="*/ 214 w 230"/>
              <a:gd name="T5" fmla="*/ 31 h 207"/>
              <a:gd name="T6" fmla="*/ 230 w 230"/>
              <a:gd name="T7" fmla="*/ 118 h 207"/>
              <a:gd name="T8" fmla="*/ 140 w 230"/>
              <a:gd name="T9" fmla="*/ 125 h 207"/>
              <a:gd name="T10" fmla="*/ 26 w 230"/>
              <a:gd name="T11" fmla="*/ 207 h 207"/>
              <a:gd name="T12" fmla="*/ 0 w 230"/>
              <a:gd name="T13" fmla="*/ 23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0" h="207">
                <a:moveTo>
                  <a:pt x="0" y="23"/>
                </a:moveTo>
                <a:lnTo>
                  <a:pt x="136" y="0"/>
                </a:lnTo>
                <a:lnTo>
                  <a:pt x="214" y="31"/>
                </a:lnTo>
                <a:lnTo>
                  <a:pt x="230" y="118"/>
                </a:lnTo>
                <a:lnTo>
                  <a:pt x="140" y="125"/>
                </a:lnTo>
                <a:lnTo>
                  <a:pt x="26" y="207"/>
                </a:lnTo>
                <a:lnTo>
                  <a:pt x="0" y="23"/>
                </a:lnTo>
                <a:close/>
              </a:path>
            </a:pathLst>
          </a:custGeom>
          <a:solidFill>
            <a:srgbClr val="00B2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84" name="Freeform 600"/>
          <p:cNvSpPr>
            <a:spLocks/>
          </p:cNvSpPr>
          <p:nvPr/>
        </p:nvSpPr>
        <p:spPr bwMode="auto">
          <a:xfrm rot="2682815">
            <a:off x="336728" y="7099649"/>
            <a:ext cx="130473" cy="189949"/>
          </a:xfrm>
          <a:custGeom>
            <a:avLst/>
            <a:gdLst>
              <a:gd name="T0" fmla="*/ 132 w 132"/>
              <a:gd name="T1" fmla="*/ 3 h 192"/>
              <a:gd name="T2" fmla="*/ 132 w 132"/>
              <a:gd name="T3" fmla="*/ 192 h 192"/>
              <a:gd name="T4" fmla="*/ 0 w 132"/>
              <a:gd name="T5" fmla="*/ 7 h 192"/>
              <a:gd name="T6" fmla="*/ 63 w 132"/>
              <a:gd name="T7" fmla="*/ 0 h 192"/>
              <a:gd name="T8" fmla="*/ 132 w 132"/>
              <a:gd name="T9" fmla="*/ 3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2" h="192">
                <a:moveTo>
                  <a:pt x="132" y="3"/>
                </a:moveTo>
                <a:lnTo>
                  <a:pt x="132" y="192"/>
                </a:lnTo>
                <a:lnTo>
                  <a:pt x="0" y="7"/>
                </a:lnTo>
                <a:lnTo>
                  <a:pt x="63" y="0"/>
                </a:lnTo>
                <a:lnTo>
                  <a:pt x="132" y="3"/>
                </a:lnTo>
                <a:close/>
              </a:path>
            </a:pathLst>
          </a:custGeom>
          <a:solidFill>
            <a:srgbClr val="00B2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85" name="Freeform 601"/>
          <p:cNvSpPr>
            <a:spLocks/>
          </p:cNvSpPr>
          <p:nvPr/>
        </p:nvSpPr>
        <p:spPr bwMode="auto">
          <a:xfrm rot="2682815">
            <a:off x="644916" y="6270751"/>
            <a:ext cx="328159" cy="648992"/>
          </a:xfrm>
          <a:custGeom>
            <a:avLst/>
            <a:gdLst>
              <a:gd name="T0" fmla="*/ 0 w 330"/>
              <a:gd name="T1" fmla="*/ 69 h 656"/>
              <a:gd name="T2" fmla="*/ 74 w 330"/>
              <a:gd name="T3" fmla="*/ 0 h 656"/>
              <a:gd name="T4" fmla="*/ 199 w 330"/>
              <a:gd name="T5" fmla="*/ 5 h 656"/>
              <a:gd name="T6" fmla="*/ 330 w 330"/>
              <a:gd name="T7" fmla="*/ 656 h 656"/>
              <a:gd name="T8" fmla="*/ 238 w 330"/>
              <a:gd name="T9" fmla="*/ 618 h 656"/>
              <a:gd name="T10" fmla="*/ 130 w 330"/>
              <a:gd name="T11" fmla="*/ 582 h 656"/>
              <a:gd name="T12" fmla="*/ 0 w 330"/>
              <a:gd name="T13" fmla="*/ 69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0" h="656">
                <a:moveTo>
                  <a:pt x="0" y="69"/>
                </a:moveTo>
                <a:lnTo>
                  <a:pt x="74" y="0"/>
                </a:lnTo>
                <a:lnTo>
                  <a:pt x="199" y="5"/>
                </a:lnTo>
                <a:lnTo>
                  <a:pt x="330" y="656"/>
                </a:lnTo>
                <a:lnTo>
                  <a:pt x="238" y="618"/>
                </a:lnTo>
                <a:lnTo>
                  <a:pt x="130" y="582"/>
                </a:lnTo>
                <a:lnTo>
                  <a:pt x="0" y="69"/>
                </a:lnTo>
                <a:close/>
              </a:path>
            </a:pathLst>
          </a:custGeom>
          <a:solidFill>
            <a:srgbClr val="FFB8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86" name="Freeform 602"/>
          <p:cNvSpPr>
            <a:spLocks/>
          </p:cNvSpPr>
          <p:nvPr/>
        </p:nvSpPr>
        <p:spPr bwMode="auto">
          <a:xfrm rot="2682815">
            <a:off x="945020" y="6597849"/>
            <a:ext cx="618758" cy="294817"/>
          </a:xfrm>
          <a:custGeom>
            <a:avLst/>
            <a:gdLst>
              <a:gd name="T0" fmla="*/ 594 w 625"/>
              <a:gd name="T1" fmla="*/ 0 h 297"/>
              <a:gd name="T2" fmla="*/ 0 w 625"/>
              <a:gd name="T3" fmla="*/ 90 h 297"/>
              <a:gd name="T4" fmla="*/ 25 w 625"/>
              <a:gd name="T5" fmla="*/ 297 h 297"/>
              <a:gd name="T6" fmla="*/ 614 w 625"/>
              <a:gd name="T7" fmla="*/ 203 h 297"/>
              <a:gd name="T8" fmla="*/ 625 w 625"/>
              <a:gd name="T9" fmla="*/ 38 h 297"/>
              <a:gd name="T10" fmla="*/ 594 w 625"/>
              <a:gd name="T11" fmla="*/ 0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5" h="297">
                <a:moveTo>
                  <a:pt x="594" y="0"/>
                </a:moveTo>
                <a:lnTo>
                  <a:pt x="0" y="90"/>
                </a:lnTo>
                <a:lnTo>
                  <a:pt x="25" y="297"/>
                </a:lnTo>
                <a:lnTo>
                  <a:pt x="614" y="203"/>
                </a:lnTo>
                <a:lnTo>
                  <a:pt x="625" y="38"/>
                </a:lnTo>
                <a:lnTo>
                  <a:pt x="594" y="0"/>
                </a:lnTo>
                <a:close/>
              </a:path>
            </a:pathLst>
          </a:custGeom>
          <a:solidFill>
            <a:srgbClr val="FFB8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87" name="Freeform 603"/>
          <p:cNvSpPr>
            <a:spLocks/>
          </p:cNvSpPr>
          <p:nvPr/>
        </p:nvSpPr>
        <p:spPr bwMode="auto">
          <a:xfrm rot="2682815">
            <a:off x="552132" y="6242063"/>
            <a:ext cx="264899" cy="114761"/>
          </a:xfrm>
          <a:custGeom>
            <a:avLst/>
            <a:gdLst>
              <a:gd name="T0" fmla="*/ 234 w 268"/>
              <a:gd name="T1" fmla="*/ 0 h 115"/>
              <a:gd name="T2" fmla="*/ 0 w 268"/>
              <a:gd name="T3" fmla="*/ 68 h 115"/>
              <a:gd name="T4" fmla="*/ 268 w 268"/>
              <a:gd name="T5" fmla="*/ 115 h 115"/>
              <a:gd name="T6" fmla="*/ 234 w 268"/>
              <a:gd name="T7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" h="115">
                <a:moveTo>
                  <a:pt x="234" y="0"/>
                </a:moveTo>
                <a:lnTo>
                  <a:pt x="0" y="68"/>
                </a:lnTo>
                <a:lnTo>
                  <a:pt x="268" y="115"/>
                </a:lnTo>
                <a:lnTo>
                  <a:pt x="234" y="0"/>
                </a:lnTo>
                <a:close/>
              </a:path>
            </a:pathLst>
          </a:custGeom>
          <a:solidFill>
            <a:srgbClr val="FFE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88" name="Freeform 604"/>
          <p:cNvSpPr>
            <a:spLocks/>
          </p:cNvSpPr>
          <p:nvPr/>
        </p:nvSpPr>
        <p:spPr bwMode="auto">
          <a:xfrm rot="2682815">
            <a:off x="848215" y="6291459"/>
            <a:ext cx="264899" cy="148398"/>
          </a:xfrm>
          <a:custGeom>
            <a:avLst/>
            <a:gdLst>
              <a:gd name="T0" fmla="*/ 0 w 270"/>
              <a:gd name="T1" fmla="*/ 90 h 149"/>
              <a:gd name="T2" fmla="*/ 99 w 270"/>
              <a:gd name="T3" fmla="*/ 8 h 149"/>
              <a:gd name="T4" fmla="*/ 184 w 270"/>
              <a:gd name="T5" fmla="*/ 0 h 149"/>
              <a:gd name="T6" fmla="*/ 252 w 270"/>
              <a:gd name="T7" fmla="*/ 23 h 149"/>
              <a:gd name="T8" fmla="*/ 270 w 270"/>
              <a:gd name="T9" fmla="*/ 77 h 149"/>
              <a:gd name="T10" fmla="*/ 145 w 270"/>
              <a:gd name="T11" fmla="*/ 57 h 149"/>
              <a:gd name="T12" fmla="*/ 64 w 270"/>
              <a:gd name="T13" fmla="*/ 85 h 149"/>
              <a:gd name="T14" fmla="*/ 12 w 270"/>
              <a:gd name="T15" fmla="*/ 149 h 149"/>
              <a:gd name="T16" fmla="*/ 0 w 270"/>
              <a:gd name="T17" fmla="*/ 9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0" h="149">
                <a:moveTo>
                  <a:pt x="0" y="90"/>
                </a:moveTo>
                <a:lnTo>
                  <a:pt x="99" y="8"/>
                </a:lnTo>
                <a:lnTo>
                  <a:pt x="184" y="0"/>
                </a:lnTo>
                <a:lnTo>
                  <a:pt x="252" y="23"/>
                </a:lnTo>
                <a:lnTo>
                  <a:pt x="270" y="77"/>
                </a:lnTo>
                <a:lnTo>
                  <a:pt x="145" y="57"/>
                </a:lnTo>
                <a:lnTo>
                  <a:pt x="64" y="85"/>
                </a:lnTo>
                <a:lnTo>
                  <a:pt x="12" y="149"/>
                </a:lnTo>
                <a:lnTo>
                  <a:pt x="0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89" name="Freeform 605"/>
          <p:cNvSpPr>
            <a:spLocks/>
          </p:cNvSpPr>
          <p:nvPr/>
        </p:nvSpPr>
        <p:spPr bwMode="auto">
          <a:xfrm rot="2682815">
            <a:off x="340464" y="7079256"/>
            <a:ext cx="195709" cy="227543"/>
          </a:xfrm>
          <a:custGeom>
            <a:avLst/>
            <a:gdLst>
              <a:gd name="T0" fmla="*/ 0 w 197"/>
              <a:gd name="T1" fmla="*/ 34 h 228"/>
              <a:gd name="T2" fmla="*/ 138 w 197"/>
              <a:gd name="T3" fmla="*/ 228 h 228"/>
              <a:gd name="T4" fmla="*/ 197 w 197"/>
              <a:gd name="T5" fmla="*/ 215 h 228"/>
              <a:gd name="T6" fmla="*/ 191 w 197"/>
              <a:gd name="T7" fmla="*/ 15 h 228"/>
              <a:gd name="T8" fmla="*/ 143 w 197"/>
              <a:gd name="T9" fmla="*/ 0 h 228"/>
              <a:gd name="T10" fmla="*/ 153 w 197"/>
              <a:gd name="T11" fmla="*/ 169 h 228"/>
              <a:gd name="T12" fmla="*/ 61 w 197"/>
              <a:gd name="T13" fmla="*/ 3 h 228"/>
              <a:gd name="T14" fmla="*/ 0 w 197"/>
              <a:gd name="T15" fmla="*/ 34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7" h="228">
                <a:moveTo>
                  <a:pt x="0" y="34"/>
                </a:moveTo>
                <a:lnTo>
                  <a:pt x="138" y="228"/>
                </a:lnTo>
                <a:lnTo>
                  <a:pt x="197" y="215"/>
                </a:lnTo>
                <a:lnTo>
                  <a:pt x="191" y="15"/>
                </a:lnTo>
                <a:lnTo>
                  <a:pt x="143" y="0"/>
                </a:lnTo>
                <a:lnTo>
                  <a:pt x="153" y="169"/>
                </a:lnTo>
                <a:lnTo>
                  <a:pt x="61" y="3"/>
                </a:lnTo>
                <a:lnTo>
                  <a:pt x="0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90" name="Freeform 606"/>
          <p:cNvSpPr>
            <a:spLocks/>
          </p:cNvSpPr>
          <p:nvPr/>
        </p:nvSpPr>
        <p:spPr bwMode="auto">
          <a:xfrm rot="2682815">
            <a:off x="1494675" y="6788164"/>
            <a:ext cx="73144" cy="197863"/>
          </a:xfrm>
          <a:custGeom>
            <a:avLst/>
            <a:gdLst>
              <a:gd name="T0" fmla="*/ 0 w 74"/>
              <a:gd name="T1" fmla="*/ 17 h 200"/>
              <a:gd name="T2" fmla="*/ 31 w 74"/>
              <a:gd name="T3" fmla="*/ 79 h 200"/>
              <a:gd name="T4" fmla="*/ 38 w 74"/>
              <a:gd name="T5" fmla="*/ 132 h 200"/>
              <a:gd name="T6" fmla="*/ 23 w 74"/>
              <a:gd name="T7" fmla="*/ 200 h 200"/>
              <a:gd name="T8" fmla="*/ 69 w 74"/>
              <a:gd name="T9" fmla="*/ 189 h 200"/>
              <a:gd name="T10" fmla="*/ 74 w 74"/>
              <a:gd name="T11" fmla="*/ 99 h 200"/>
              <a:gd name="T12" fmla="*/ 39 w 74"/>
              <a:gd name="T13" fmla="*/ 0 h 200"/>
              <a:gd name="T14" fmla="*/ 0 w 74"/>
              <a:gd name="T15" fmla="*/ 17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" h="200">
                <a:moveTo>
                  <a:pt x="0" y="17"/>
                </a:moveTo>
                <a:lnTo>
                  <a:pt x="31" y="79"/>
                </a:lnTo>
                <a:lnTo>
                  <a:pt x="38" y="132"/>
                </a:lnTo>
                <a:lnTo>
                  <a:pt x="23" y="200"/>
                </a:lnTo>
                <a:lnTo>
                  <a:pt x="69" y="189"/>
                </a:lnTo>
                <a:lnTo>
                  <a:pt x="74" y="99"/>
                </a:lnTo>
                <a:lnTo>
                  <a:pt x="39" y="0"/>
                </a:lnTo>
                <a:lnTo>
                  <a:pt x="0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91" name="Freeform 607"/>
          <p:cNvSpPr>
            <a:spLocks/>
          </p:cNvSpPr>
          <p:nvPr/>
        </p:nvSpPr>
        <p:spPr bwMode="auto">
          <a:xfrm rot="2682815">
            <a:off x="-36958" y="6183318"/>
            <a:ext cx="1006223" cy="423428"/>
          </a:xfrm>
          <a:custGeom>
            <a:avLst/>
            <a:gdLst>
              <a:gd name="T0" fmla="*/ 85 w 1019"/>
              <a:gd name="T1" fmla="*/ 0 h 428"/>
              <a:gd name="T2" fmla="*/ 1019 w 1019"/>
              <a:gd name="T3" fmla="*/ 419 h 428"/>
              <a:gd name="T4" fmla="*/ 920 w 1019"/>
              <a:gd name="T5" fmla="*/ 428 h 428"/>
              <a:gd name="T6" fmla="*/ 0 w 1019"/>
              <a:gd name="T7" fmla="*/ 23 h 428"/>
              <a:gd name="T8" fmla="*/ 85 w 1019"/>
              <a:gd name="T9" fmla="*/ 0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9" h="428">
                <a:moveTo>
                  <a:pt x="85" y="0"/>
                </a:moveTo>
                <a:lnTo>
                  <a:pt x="1019" y="419"/>
                </a:lnTo>
                <a:lnTo>
                  <a:pt x="920" y="428"/>
                </a:lnTo>
                <a:lnTo>
                  <a:pt x="0" y="23"/>
                </a:lnTo>
                <a:lnTo>
                  <a:pt x="8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92" name="Freeform 608"/>
          <p:cNvSpPr>
            <a:spLocks/>
          </p:cNvSpPr>
          <p:nvPr/>
        </p:nvSpPr>
        <p:spPr bwMode="auto">
          <a:xfrm rot="2682815">
            <a:off x="147895" y="6404258"/>
            <a:ext cx="411187" cy="251287"/>
          </a:xfrm>
          <a:custGeom>
            <a:avLst/>
            <a:gdLst>
              <a:gd name="T0" fmla="*/ 12 w 418"/>
              <a:gd name="T1" fmla="*/ 28 h 253"/>
              <a:gd name="T2" fmla="*/ 137 w 418"/>
              <a:gd name="T3" fmla="*/ 56 h 253"/>
              <a:gd name="T4" fmla="*/ 277 w 418"/>
              <a:gd name="T5" fmla="*/ 117 h 253"/>
              <a:gd name="T6" fmla="*/ 375 w 418"/>
              <a:gd name="T7" fmla="*/ 207 h 253"/>
              <a:gd name="T8" fmla="*/ 278 w 418"/>
              <a:gd name="T9" fmla="*/ 196 h 253"/>
              <a:gd name="T10" fmla="*/ 119 w 418"/>
              <a:gd name="T11" fmla="*/ 125 h 253"/>
              <a:gd name="T12" fmla="*/ 43 w 418"/>
              <a:gd name="T13" fmla="*/ 68 h 253"/>
              <a:gd name="T14" fmla="*/ 91 w 418"/>
              <a:gd name="T15" fmla="*/ 140 h 253"/>
              <a:gd name="T16" fmla="*/ 232 w 418"/>
              <a:gd name="T17" fmla="*/ 230 h 253"/>
              <a:gd name="T18" fmla="*/ 398 w 418"/>
              <a:gd name="T19" fmla="*/ 253 h 253"/>
              <a:gd name="T20" fmla="*/ 418 w 418"/>
              <a:gd name="T21" fmla="*/ 191 h 253"/>
              <a:gd name="T22" fmla="*/ 336 w 418"/>
              <a:gd name="T23" fmla="*/ 102 h 253"/>
              <a:gd name="T24" fmla="*/ 145 w 418"/>
              <a:gd name="T25" fmla="*/ 15 h 253"/>
              <a:gd name="T26" fmla="*/ 0 w 418"/>
              <a:gd name="T27" fmla="*/ 0 h 253"/>
              <a:gd name="T28" fmla="*/ 12 w 418"/>
              <a:gd name="T29" fmla="*/ 28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8" h="253">
                <a:moveTo>
                  <a:pt x="12" y="28"/>
                </a:moveTo>
                <a:lnTo>
                  <a:pt x="137" y="56"/>
                </a:lnTo>
                <a:lnTo>
                  <a:pt x="277" y="117"/>
                </a:lnTo>
                <a:lnTo>
                  <a:pt x="375" y="207"/>
                </a:lnTo>
                <a:lnTo>
                  <a:pt x="278" y="196"/>
                </a:lnTo>
                <a:lnTo>
                  <a:pt x="119" y="125"/>
                </a:lnTo>
                <a:lnTo>
                  <a:pt x="43" y="68"/>
                </a:lnTo>
                <a:lnTo>
                  <a:pt x="91" y="140"/>
                </a:lnTo>
                <a:lnTo>
                  <a:pt x="232" y="230"/>
                </a:lnTo>
                <a:lnTo>
                  <a:pt x="398" y="253"/>
                </a:lnTo>
                <a:lnTo>
                  <a:pt x="418" y="191"/>
                </a:lnTo>
                <a:lnTo>
                  <a:pt x="336" y="102"/>
                </a:lnTo>
                <a:lnTo>
                  <a:pt x="145" y="15"/>
                </a:lnTo>
                <a:lnTo>
                  <a:pt x="0" y="0"/>
                </a:lnTo>
                <a:lnTo>
                  <a:pt x="12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93" name="Freeform 609"/>
          <p:cNvSpPr>
            <a:spLocks/>
          </p:cNvSpPr>
          <p:nvPr/>
        </p:nvSpPr>
        <p:spPr bwMode="auto">
          <a:xfrm rot="2682815">
            <a:off x="738436" y="6415982"/>
            <a:ext cx="181871" cy="401663"/>
          </a:xfrm>
          <a:custGeom>
            <a:avLst/>
            <a:gdLst>
              <a:gd name="T0" fmla="*/ 22 w 185"/>
              <a:gd name="T1" fmla="*/ 0 h 407"/>
              <a:gd name="T2" fmla="*/ 79 w 185"/>
              <a:gd name="T3" fmla="*/ 21 h 407"/>
              <a:gd name="T4" fmla="*/ 70 w 185"/>
              <a:gd name="T5" fmla="*/ 164 h 407"/>
              <a:gd name="T6" fmla="*/ 93 w 185"/>
              <a:gd name="T7" fmla="*/ 279 h 407"/>
              <a:gd name="T8" fmla="*/ 185 w 185"/>
              <a:gd name="T9" fmla="*/ 384 h 407"/>
              <a:gd name="T10" fmla="*/ 84 w 185"/>
              <a:gd name="T11" fmla="*/ 407 h 407"/>
              <a:gd name="T12" fmla="*/ 27 w 185"/>
              <a:gd name="T13" fmla="*/ 292 h 407"/>
              <a:gd name="T14" fmla="*/ 0 w 185"/>
              <a:gd name="T15" fmla="*/ 49 h 407"/>
              <a:gd name="T16" fmla="*/ 22 w 185"/>
              <a:gd name="T17" fmla="*/ 0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" h="407">
                <a:moveTo>
                  <a:pt x="22" y="0"/>
                </a:moveTo>
                <a:lnTo>
                  <a:pt x="79" y="21"/>
                </a:lnTo>
                <a:lnTo>
                  <a:pt x="70" y="164"/>
                </a:lnTo>
                <a:lnTo>
                  <a:pt x="93" y="279"/>
                </a:lnTo>
                <a:lnTo>
                  <a:pt x="185" y="384"/>
                </a:lnTo>
                <a:lnTo>
                  <a:pt x="84" y="407"/>
                </a:lnTo>
                <a:lnTo>
                  <a:pt x="27" y="292"/>
                </a:lnTo>
                <a:lnTo>
                  <a:pt x="0" y="49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94" name="Freeform 610"/>
          <p:cNvSpPr>
            <a:spLocks/>
          </p:cNvSpPr>
          <p:nvPr/>
        </p:nvSpPr>
        <p:spPr bwMode="auto">
          <a:xfrm rot="2682815">
            <a:off x="524855" y="6999839"/>
            <a:ext cx="126519" cy="148398"/>
          </a:xfrm>
          <a:custGeom>
            <a:avLst/>
            <a:gdLst>
              <a:gd name="T0" fmla="*/ 93 w 128"/>
              <a:gd name="T1" fmla="*/ 0 h 149"/>
              <a:gd name="T2" fmla="*/ 33 w 128"/>
              <a:gd name="T3" fmla="*/ 58 h 149"/>
              <a:gd name="T4" fmla="*/ 0 w 128"/>
              <a:gd name="T5" fmla="*/ 149 h 149"/>
              <a:gd name="T6" fmla="*/ 67 w 128"/>
              <a:gd name="T7" fmla="*/ 138 h 149"/>
              <a:gd name="T8" fmla="*/ 87 w 128"/>
              <a:gd name="T9" fmla="*/ 72 h 149"/>
              <a:gd name="T10" fmla="*/ 128 w 128"/>
              <a:gd name="T11" fmla="*/ 25 h 149"/>
              <a:gd name="T12" fmla="*/ 93 w 128"/>
              <a:gd name="T13" fmla="*/ 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8" h="149">
                <a:moveTo>
                  <a:pt x="93" y="0"/>
                </a:moveTo>
                <a:lnTo>
                  <a:pt x="33" y="58"/>
                </a:lnTo>
                <a:lnTo>
                  <a:pt x="0" y="149"/>
                </a:lnTo>
                <a:lnTo>
                  <a:pt x="67" y="138"/>
                </a:lnTo>
                <a:lnTo>
                  <a:pt x="87" y="72"/>
                </a:lnTo>
                <a:lnTo>
                  <a:pt x="128" y="25"/>
                </a:lnTo>
                <a:lnTo>
                  <a:pt x="9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95" name="Freeform 611"/>
          <p:cNvSpPr>
            <a:spLocks/>
          </p:cNvSpPr>
          <p:nvPr/>
        </p:nvSpPr>
        <p:spPr bwMode="auto">
          <a:xfrm rot="2682815">
            <a:off x="-291872" y="6195311"/>
            <a:ext cx="1425317" cy="743967"/>
          </a:xfrm>
          <a:custGeom>
            <a:avLst/>
            <a:gdLst>
              <a:gd name="T0" fmla="*/ 133 w 1442"/>
              <a:gd name="T1" fmla="*/ 0 h 752"/>
              <a:gd name="T2" fmla="*/ 54 w 1442"/>
              <a:gd name="T3" fmla="*/ 45 h 752"/>
              <a:gd name="T4" fmla="*/ 0 w 1442"/>
              <a:gd name="T5" fmla="*/ 178 h 752"/>
              <a:gd name="T6" fmla="*/ 58 w 1442"/>
              <a:gd name="T7" fmla="*/ 307 h 752"/>
              <a:gd name="T8" fmla="*/ 1013 w 1442"/>
              <a:gd name="T9" fmla="*/ 742 h 752"/>
              <a:gd name="T10" fmla="*/ 1218 w 1442"/>
              <a:gd name="T11" fmla="*/ 715 h 752"/>
              <a:gd name="T12" fmla="*/ 1384 w 1442"/>
              <a:gd name="T13" fmla="*/ 752 h 752"/>
              <a:gd name="T14" fmla="*/ 1442 w 1442"/>
              <a:gd name="T15" fmla="*/ 692 h 752"/>
              <a:gd name="T16" fmla="*/ 1286 w 1442"/>
              <a:gd name="T17" fmla="*/ 568 h 752"/>
              <a:gd name="T18" fmla="*/ 1223 w 1442"/>
              <a:gd name="T19" fmla="*/ 439 h 752"/>
              <a:gd name="T20" fmla="*/ 1172 w 1442"/>
              <a:gd name="T21" fmla="*/ 452 h 752"/>
              <a:gd name="T22" fmla="*/ 1231 w 1442"/>
              <a:gd name="T23" fmla="*/ 568 h 752"/>
              <a:gd name="T24" fmla="*/ 1351 w 1442"/>
              <a:gd name="T25" fmla="*/ 693 h 752"/>
              <a:gd name="T26" fmla="*/ 1210 w 1442"/>
              <a:gd name="T27" fmla="*/ 673 h 752"/>
              <a:gd name="T28" fmla="*/ 1044 w 1442"/>
              <a:gd name="T29" fmla="*/ 696 h 752"/>
              <a:gd name="T30" fmla="*/ 1075 w 1442"/>
              <a:gd name="T31" fmla="*/ 557 h 752"/>
              <a:gd name="T32" fmla="*/ 1146 w 1442"/>
              <a:gd name="T33" fmla="*/ 460 h 752"/>
              <a:gd name="T34" fmla="*/ 1062 w 1442"/>
              <a:gd name="T35" fmla="*/ 473 h 752"/>
              <a:gd name="T36" fmla="*/ 998 w 1442"/>
              <a:gd name="T37" fmla="*/ 563 h 752"/>
              <a:gd name="T38" fmla="*/ 975 w 1442"/>
              <a:gd name="T39" fmla="*/ 677 h 752"/>
              <a:gd name="T40" fmla="*/ 92 w 1442"/>
              <a:gd name="T41" fmla="*/ 266 h 752"/>
              <a:gd name="T42" fmla="*/ 69 w 1442"/>
              <a:gd name="T43" fmla="*/ 184 h 752"/>
              <a:gd name="T44" fmla="*/ 89 w 1442"/>
              <a:gd name="T45" fmla="*/ 82 h 752"/>
              <a:gd name="T46" fmla="*/ 186 w 1442"/>
              <a:gd name="T47" fmla="*/ 0 h 752"/>
              <a:gd name="T48" fmla="*/ 133 w 1442"/>
              <a:gd name="T49" fmla="*/ 0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42" h="752">
                <a:moveTo>
                  <a:pt x="133" y="0"/>
                </a:moveTo>
                <a:lnTo>
                  <a:pt x="54" y="45"/>
                </a:lnTo>
                <a:lnTo>
                  <a:pt x="0" y="178"/>
                </a:lnTo>
                <a:lnTo>
                  <a:pt x="58" y="307"/>
                </a:lnTo>
                <a:lnTo>
                  <a:pt x="1013" y="742"/>
                </a:lnTo>
                <a:lnTo>
                  <a:pt x="1218" y="715"/>
                </a:lnTo>
                <a:lnTo>
                  <a:pt x="1384" y="752"/>
                </a:lnTo>
                <a:lnTo>
                  <a:pt x="1442" y="692"/>
                </a:lnTo>
                <a:lnTo>
                  <a:pt x="1286" y="568"/>
                </a:lnTo>
                <a:lnTo>
                  <a:pt x="1223" y="439"/>
                </a:lnTo>
                <a:lnTo>
                  <a:pt x="1172" y="452"/>
                </a:lnTo>
                <a:lnTo>
                  <a:pt x="1231" y="568"/>
                </a:lnTo>
                <a:lnTo>
                  <a:pt x="1351" y="693"/>
                </a:lnTo>
                <a:lnTo>
                  <a:pt x="1210" y="673"/>
                </a:lnTo>
                <a:lnTo>
                  <a:pt x="1044" y="696"/>
                </a:lnTo>
                <a:lnTo>
                  <a:pt x="1075" y="557"/>
                </a:lnTo>
                <a:lnTo>
                  <a:pt x="1146" y="460"/>
                </a:lnTo>
                <a:lnTo>
                  <a:pt x="1062" y="473"/>
                </a:lnTo>
                <a:lnTo>
                  <a:pt x="998" y="563"/>
                </a:lnTo>
                <a:lnTo>
                  <a:pt x="975" y="677"/>
                </a:lnTo>
                <a:lnTo>
                  <a:pt x="92" y="266"/>
                </a:lnTo>
                <a:lnTo>
                  <a:pt x="69" y="184"/>
                </a:lnTo>
                <a:lnTo>
                  <a:pt x="89" y="82"/>
                </a:lnTo>
                <a:lnTo>
                  <a:pt x="186" y="0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96" name="Freeform 612"/>
          <p:cNvSpPr>
            <a:spLocks/>
          </p:cNvSpPr>
          <p:nvPr/>
        </p:nvSpPr>
        <p:spPr bwMode="auto">
          <a:xfrm rot="2682815">
            <a:off x="127491" y="5978829"/>
            <a:ext cx="136403" cy="282945"/>
          </a:xfrm>
          <a:custGeom>
            <a:avLst/>
            <a:gdLst>
              <a:gd name="T0" fmla="*/ 100 w 136"/>
              <a:gd name="T1" fmla="*/ 0 h 286"/>
              <a:gd name="T2" fmla="*/ 16 w 136"/>
              <a:gd name="T3" fmla="*/ 91 h 286"/>
              <a:gd name="T4" fmla="*/ 0 w 136"/>
              <a:gd name="T5" fmla="*/ 196 h 286"/>
              <a:gd name="T6" fmla="*/ 28 w 136"/>
              <a:gd name="T7" fmla="*/ 268 h 286"/>
              <a:gd name="T8" fmla="*/ 80 w 136"/>
              <a:gd name="T9" fmla="*/ 286 h 286"/>
              <a:gd name="T10" fmla="*/ 65 w 136"/>
              <a:gd name="T11" fmla="*/ 132 h 286"/>
              <a:gd name="T12" fmla="*/ 136 w 136"/>
              <a:gd name="T13" fmla="*/ 15 h 286"/>
              <a:gd name="T14" fmla="*/ 100 w 136"/>
              <a:gd name="T15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6" h="286">
                <a:moveTo>
                  <a:pt x="100" y="0"/>
                </a:moveTo>
                <a:lnTo>
                  <a:pt x="16" y="91"/>
                </a:lnTo>
                <a:lnTo>
                  <a:pt x="0" y="196"/>
                </a:lnTo>
                <a:lnTo>
                  <a:pt x="28" y="268"/>
                </a:lnTo>
                <a:lnTo>
                  <a:pt x="80" y="286"/>
                </a:lnTo>
                <a:lnTo>
                  <a:pt x="65" y="132"/>
                </a:lnTo>
                <a:lnTo>
                  <a:pt x="136" y="15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97" name="Freeform 613"/>
          <p:cNvSpPr>
            <a:spLocks/>
          </p:cNvSpPr>
          <p:nvPr/>
        </p:nvSpPr>
        <p:spPr bwMode="auto">
          <a:xfrm rot="2682815">
            <a:off x="561348" y="6089740"/>
            <a:ext cx="545614" cy="1005146"/>
          </a:xfrm>
          <a:custGeom>
            <a:avLst/>
            <a:gdLst>
              <a:gd name="T0" fmla="*/ 187 w 552"/>
              <a:gd name="T1" fmla="*/ 767 h 1016"/>
              <a:gd name="T2" fmla="*/ 0 w 552"/>
              <a:gd name="T3" fmla="*/ 107 h 1016"/>
              <a:gd name="T4" fmla="*/ 70 w 552"/>
              <a:gd name="T5" fmla="*/ 33 h 1016"/>
              <a:gd name="T6" fmla="*/ 222 w 552"/>
              <a:gd name="T7" fmla="*/ 0 h 1016"/>
              <a:gd name="T8" fmla="*/ 343 w 552"/>
              <a:gd name="T9" fmla="*/ 49 h 1016"/>
              <a:gd name="T10" fmla="*/ 552 w 552"/>
              <a:gd name="T11" fmla="*/ 1016 h 1016"/>
              <a:gd name="T12" fmla="*/ 476 w 552"/>
              <a:gd name="T13" fmla="*/ 933 h 1016"/>
              <a:gd name="T14" fmla="*/ 305 w 552"/>
              <a:gd name="T15" fmla="*/ 84 h 1016"/>
              <a:gd name="T16" fmla="*/ 195 w 552"/>
              <a:gd name="T17" fmla="*/ 53 h 1016"/>
              <a:gd name="T18" fmla="*/ 103 w 552"/>
              <a:gd name="T19" fmla="*/ 64 h 1016"/>
              <a:gd name="T20" fmla="*/ 65 w 552"/>
              <a:gd name="T21" fmla="*/ 122 h 1016"/>
              <a:gd name="T22" fmla="*/ 263 w 552"/>
              <a:gd name="T23" fmla="*/ 790 h 1016"/>
              <a:gd name="T24" fmla="*/ 187 w 552"/>
              <a:gd name="T25" fmla="*/ 767 h 1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52" h="1016">
                <a:moveTo>
                  <a:pt x="187" y="767"/>
                </a:moveTo>
                <a:lnTo>
                  <a:pt x="0" y="107"/>
                </a:lnTo>
                <a:lnTo>
                  <a:pt x="70" y="33"/>
                </a:lnTo>
                <a:lnTo>
                  <a:pt x="222" y="0"/>
                </a:lnTo>
                <a:lnTo>
                  <a:pt x="343" y="49"/>
                </a:lnTo>
                <a:lnTo>
                  <a:pt x="552" y="1016"/>
                </a:lnTo>
                <a:lnTo>
                  <a:pt x="476" y="933"/>
                </a:lnTo>
                <a:lnTo>
                  <a:pt x="305" y="84"/>
                </a:lnTo>
                <a:lnTo>
                  <a:pt x="195" y="53"/>
                </a:lnTo>
                <a:lnTo>
                  <a:pt x="103" y="64"/>
                </a:lnTo>
                <a:lnTo>
                  <a:pt x="65" y="122"/>
                </a:lnTo>
                <a:lnTo>
                  <a:pt x="263" y="790"/>
                </a:lnTo>
                <a:lnTo>
                  <a:pt x="187" y="76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98" name="Freeform 614"/>
          <p:cNvSpPr>
            <a:spLocks/>
          </p:cNvSpPr>
          <p:nvPr/>
        </p:nvSpPr>
        <p:spPr bwMode="auto">
          <a:xfrm rot="2682815">
            <a:off x="785996" y="6385724"/>
            <a:ext cx="162103" cy="425406"/>
          </a:xfrm>
          <a:custGeom>
            <a:avLst/>
            <a:gdLst>
              <a:gd name="T0" fmla="*/ 0 w 164"/>
              <a:gd name="T1" fmla="*/ 23 h 430"/>
              <a:gd name="T2" fmla="*/ 64 w 164"/>
              <a:gd name="T3" fmla="*/ 166 h 430"/>
              <a:gd name="T4" fmla="*/ 97 w 164"/>
              <a:gd name="T5" fmla="*/ 271 h 430"/>
              <a:gd name="T6" fmla="*/ 98 w 164"/>
              <a:gd name="T7" fmla="*/ 430 h 430"/>
              <a:gd name="T8" fmla="*/ 164 w 164"/>
              <a:gd name="T9" fmla="*/ 430 h 430"/>
              <a:gd name="T10" fmla="*/ 159 w 164"/>
              <a:gd name="T11" fmla="*/ 307 h 430"/>
              <a:gd name="T12" fmla="*/ 138 w 164"/>
              <a:gd name="T13" fmla="*/ 178 h 430"/>
              <a:gd name="T14" fmla="*/ 83 w 164"/>
              <a:gd name="T15" fmla="*/ 49 h 430"/>
              <a:gd name="T16" fmla="*/ 54 w 164"/>
              <a:gd name="T17" fmla="*/ 0 h 430"/>
              <a:gd name="T18" fmla="*/ 0 w 164"/>
              <a:gd name="T19" fmla="*/ 23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4" h="430">
                <a:moveTo>
                  <a:pt x="0" y="23"/>
                </a:moveTo>
                <a:lnTo>
                  <a:pt x="64" y="166"/>
                </a:lnTo>
                <a:lnTo>
                  <a:pt x="97" y="271"/>
                </a:lnTo>
                <a:lnTo>
                  <a:pt x="98" y="430"/>
                </a:lnTo>
                <a:lnTo>
                  <a:pt x="164" y="430"/>
                </a:lnTo>
                <a:lnTo>
                  <a:pt x="159" y="307"/>
                </a:lnTo>
                <a:lnTo>
                  <a:pt x="138" y="178"/>
                </a:lnTo>
                <a:lnTo>
                  <a:pt x="83" y="49"/>
                </a:lnTo>
                <a:lnTo>
                  <a:pt x="54" y="0"/>
                </a:lnTo>
                <a:lnTo>
                  <a:pt x="0" y="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99" name="Freeform 615"/>
          <p:cNvSpPr>
            <a:spLocks/>
          </p:cNvSpPr>
          <p:nvPr/>
        </p:nvSpPr>
        <p:spPr bwMode="auto">
          <a:xfrm rot="2682815">
            <a:off x="552918" y="6150527"/>
            <a:ext cx="330136" cy="227543"/>
          </a:xfrm>
          <a:custGeom>
            <a:avLst/>
            <a:gdLst>
              <a:gd name="T0" fmla="*/ 255 w 334"/>
              <a:gd name="T1" fmla="*/ 0 h 230"/>
              <a:gd name="T2" fmla="*/ 221 w 334"/>
              <a:gd name="T3" fmla="*/ 15 h 230"/>
              <a:gd name="T4" fmla="*/ 217 w 334"/>
              <a:gd name="T5" fmla="*/ 56 h 230"/>
              <a:gd name="T6" fmla="*/ 0 w 334"/>
              <a:gd name="T7" fmla="*/ 144 h 230"/>
              <a:gd name="T8" fmla="*/ 0 w 334"/>
              <a:gd name="T9" fmla="*/ 190 h 230"/>
              <a:gd name="T10" fmla="*/ 244 w 334"/>
              <a:gd name="T11" fmla="*/ 194 h 230"/>
              <a:gd name="T12" fmla="*/ 275 w 334"/>
              <a:gd name="T13" fmla="*/ 230 h 230"/>
              <a:gd name="T14" fmla="*/ 334 w 334"/>
              <a:gd name="T15" fmla="*/ 228 h 230"/>
              <a:gd name="T16" fmla="*/ 329 w 334"/>
              <a:gd name="T17" fmla="*/ 162 h 230"/>
              <a:gd name="T18" fmla="*/ 101 w 334"/>
              <a:gd name="T19" fmla="*/ 151 h 230"/>
              <a:gd name="T20" fmla="*/ 286 w 334"/>
              <a:gd name="T21" fmla="*/ 75 h 230"/>
              <a:gd name="T22" fmla="*/ 255 w 334"/>
              <a:gd name="T23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4" h="230">
                <a:moveTo>
                  <a:pt x="255" y="0"/>
                </a:moveTo>
                <a:lnTo>
                  <a:pt x="221" y="15"/>
                </a:lnTo>
                <a:lnTo>
                  <a:pt x="217" y="56"/>
                </a:lnTo>
                <a:lnTo>
                  <a:pt x="0" y="144"/>
                </a:lnTo>
                <a:lnTo>
                  <a:pt x="0" y="190"/>
                </a:lnTo>
                <a:lnTo>
                  <a:pt x="244" y="194"/>
                </a:lnTo>
                <a:lnTo>
                  <a:pt x="275" y="230"/>
                </a:lnTo>
                <a:lnTo>
                  <a:pt x="334" y="228"/>
                </a:lnTo>
                <a:lnTo>
                  <a:pt x="329" y="162"/>
                </a:lnTo>
                <a:lnTo>
                  <a:pt x="101" y="151"/>
                </a:lnTo>
                <a:lnTo>
                  <a:pt x="286" y="75"/>
                </a:lnTo>
                <a:lnTo>
                  <a:pt x="25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00" name="Freeform 616"/>
          <p:cNvSpPr>
            <a:spLocks/>
          </p:cNvSpPr>
          <p:nvPr/>
        </p:nvSpPr>
        <p:spPr bwMode="auto">
          <a:xfrm rot="2682815">
            <a:off x="946037" y="6578691"/>
            <a:ext cx="798652" cy="360112"/>
          </a:xfrm>
          <a:custGeom>
            <a:avLst/>
            <a:gdLst>
              <a:gd name="T0" fmla="*/ 0 w 807"/>
              <a:gd name="T1" fmla="*/ 112 h 363"/>
              <a:gd name="T2" fmla="*/ 740 w 807"/>
              <a:gd name="T3" fmla="*/ 0 h 363"/>
              <a:gd name="T4" fmla="*/ 794 w 807"/>
              <a:gd name="T5" fmla="*/ 67 h 363"/>
              <a:gd name="T6" fmla="*/ 807 w 807"/>
              <a:gd name="T7" fmla="*/ 154 h 363"/>
              <a:gd name="T8" fmla="*/ 774 w 807"/>
              <a:gd name="T9" fmla="*/ 241 h 363"/>
              <a:gd name="T10" fmla="*/ 49 w 807"/>
              <a:gd name="T11" fmla="*/ 363 h 363"/>
              <a:gd name="T12" fmla="*/ 46 w 807"/>
              <a:gd name="T13" fmla="*/ 329 h 363"/>
              <a:gd name="T14" fmla="*/ 740 w 807"/>
              <a:gd name="T15" fmla="*/ 207 h 363"/>
              <a:gd name="T16" fmla="*/ 766 w 807"/>
              <a:gd name="T17" fmla="*/ 125 h 363"/>
              <a:gd name="T18" fmla="*/ 720 w 807"/>
              <a:gd name="T19" fmla="*/ 49 h 363"/>
              <a:gd name="T20" fmla="*/ 0 w 807"/>
              <a:gd name="T21" fmla="*/ 158 h 363"/>
              <a:gd name="T22" fmla="*/ 0 w 807"/>
              <a:gd name="T23" fmla="*/ 11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07" h="363">
                <a:moveTo>
                  <a:pt x="0" y="112"/>
                </a:moveTo>
                <a:lnTo>
                  <a:pt x="740" y="0"/>
                </a:lnTo>
                <a:lnTo>
                  <a:pt x="794" y="67"/>
                </a:lnTo>
                <a:lnTo>
                  <a:pt x="807" y="154"/>
                </a:lnTo>
                <a:lnTo>
                  <a:pt x="774" y="241"/>
                </a:lnTo>
                <a:lnTo>
                  <a:pt x="49" y="363"/>
                </a:lnTo>
                <a:lnTo>
                  <a:pt x="46" y="329"/>
                </a:lnTo>
                <a:lnTo>
                  <a:pt x="740" y="207"/>
                </a:lnTo>
                <a:lnTo>
                  <a:pt x="766" y="125"/>
                </a:lnTo>
                <a:lnTo>
                  <a:pt x="720" y="49"/>
                </a:lnTo>
                <a:lnTo>
                  <a:pt x="0" y="158"/>
                </a:lnTo>
                <a:lnTo>
                  <a:pt x="0" y="1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01" name="Freeform 617"/>
          <p:cNvSpPr>
            <a:spLocks/>
          </p:cNvSpPr>
          <p:nvPr/>
        </p:nvSpPr>
        <p:spPr bwMode="auto">
          <a:xfrm rot="2682815">
            <a:off x="1066607" y="6626774"/>
            <a:ext cx="417118" cy="144440"/>
          </a:xfrm>
          <a:custGeom>
            <a:avLst/>
            <a:gdLst>
              <a:gd name="T0" fmla="*/ 0 w 421"/>
              <a:gd name="T1" fmla="*/ 106 h 146"/>
              <a:gd name="T2" fmla="*/ 58 w 421"/>
              <a:gd name="T3" fmla="*/ 146 h 146"/>
              <a:gd name="T4" fmla="*/ 193 w 421"/>
              <a:gd name="T5" fmla="*/ 141 h 146"/>
              <a:gd name="T6" fmla="*/ 360 w 421"/>
              <a:gd name="T7" fmla="*/ 98 h 146"/>
              <a:gd name="T8" fmla="*/ 421 w 421"/>
              <a:gd name="T9" fmla="*/ 36 h 146"/>
              <a:gd name="T10" fmla="*/ 382 w 421"/>
              <a:gd name="T11" fmla="*/ 1 h 146"/>
              <a:gd name="T12" fmla="*/ 219 w 421"/>
              <a:gd name="T13" fmla="*/ 0 h 146"/>
              <a:gd name="T14" fmla="*/ 96 w 421"/>
              <a:gd name="T15" fmla="*/ 10 h 146"/>
              <a:gd name="T16" fmla="*/ 13 w 421"/>
              <a:gd name="T17" fmla="*/ 64 h 146"/>
              <a:gd name="T18" fmla="*/ 97 w 421"/>
              <a:gd name="T19" fmla="*/ 80 h 146"/>
              <a:gd name="T20" fmla="*/ 237 w 421"/>
              <a:gd name="T21" fmla="*/ 44 h 146"/>
              <a:gd name="T22" fmla="*/ 359 w 421"/>
              <a:gd name="T23" fmla="*/ 44 h 146"/>
              <a:gd name="T24" fmla="*/ 232 w 421"/>
              <a:gd name="T25" fmla="*/ 93 h 146"/>
              <a:gd name="T26" fmla="*/ 124 w 421"/>
              <a:gd name="T27" fmla="*/ 106 h 146"/>
              <a:gd name="T28" fmla="*/ 0 w 421"/>
              <a:gd name="T29" fmla="*/ 10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1" h="146">
                <a:moveTo>
                  <a:pt x="0" y="106"/>
                </a:moveTo>
                <a:lnTo>
                  <a:pt x="58" y="146"/>
                </a:lnTo>
                <a:lnTo>
                  <a:pt x="193" y="141"/>
                </a:lnTo>
                <a:lnTo>
                  <a:pt x="360" y="98"/>
                </a:lnTo>
                <a:lnTo>
                  <a:pt x="421" y="36"/>
                </a:lnTo>
                <a:lnTo>
                  <a:pt x="382" y="1"/>
                </a:lnTo>
                <a:lnTo>
                  <a:pt x="219" y="0"/>
                </a:lnTo>
                <a:lnTo>
                  <a:pt x="96" y="10"/>
                </a:lnTo>
                <a:lnTo>
                  <a:pt x="13" y="64"/>
                </a:lnTo>
                <a:lnTo>
                  <a:pt x="97" y="80"/>
                </a:lnTo>
                <a:lnTo>
                  <a:pt x="237" y="44"/>
                </a:lnTo>
                <a:lnTo>
                  <a:pt x="359" y="44"/>
                </a:lnTo>
                <a:lnTo>
                  <a:pt x="232" y="93"/>
                </a:lnTo>
                <a:lnTo>
                  <a:pt x="124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02" name="Freeform 618"/>
          <p:cNvSpPr>
            <a:spLocks/>
          </p:cNvSpPr>
          <p:nvPr/>
        </p:nvSpPr>
        <p:spPr bwMode="auto">
          <a:xfrm rot="2682815">
            <a:off x="-188733" y="6045189"/>
            <a:ext cx="1844412" cy="1098142"/>
          </a:xfrm>
          <a:custGeom>
            <a:avLst/>
            <a:gdLst>
              <a:gd name="T0" fmla="*/ 1360 w 1864"/>
              <a:gd name="T1" fmla="*/ 1077 h 1110"/>
              <a:gd name="T2" fmla="*/ 1216 w 1864"/>
              <a:gd name="T3" fmla="*/ 946 h 1110"/>
              <a:gd name="T4" fmla="*/ 1139 w 1864"/>
              <a:gd name="T5" fmla="*/ 408 h 1110"/>
              <a:gd name="T6" fmla="*/ 1831 w 1864"/>
              <a:gd name="T7" fmla="*/ 283 h 1110"/>
              <a:gd name="T8" fmla="*/ 1864 w 1864"/>
              <a:gd name="T9" fmla="*/ 174 h 1110"/>
              <a:gd name="T10" fmla="*/ 1797 w 1864"/>
              <a:gd name="T11" fmla="*/ 86 h 1110"/>
              <a:gd name="T12" fmla="*/ 1093 w 1864"/>
              <a:gd name="T13" fmla="*/ 181 h 1110"/>
              <a:gd name="T14" fmla="*/ 1044 w 1864"/>
              <a:gd name="T15" fmla="*/ 27 h 1110"/>
              <a:gd name="T16" fmla="*/ 929 w 1864"/>
              <a:gd name="T17" fmla="*/ 0 h 1110"/>
              <a:gd name="T18" fmla="*/ 820 w 1864"/>
              <a:gd name="T19" fmla="*/ 23 h 1110"/>
              <a:gd name="T20" fmla="*/ 759 w 1864"/>
              <a:gd name="T21" fmla="*/ 91 h 1110"/>
              <a:gd name="T22" fmla="*/ 802 w 1864"/>
              <a:gd name="T23" fmla="*/ 243 h 1110"/>
              <a:gd name="T24" fmla="*/ 565 w 1864"/>
              <a:gd name="T25" fmla="*/ 376 h 1110"/>
              <a:gd name="T26" fmla="*/ 842 w 1864"/>
              <a:gd name="T27" fmla="*/ 404 h 1110"/>
              <a:gd name="T28" fmla="*/ 952 w 1864"/>
              <a:gd name="T29" fmla="*/ 761 h 1110"/>
              <a:gd name="T30" fmla="*/ 120 w 1864"/>
              <a:gd name="T31" fmla="*/ 401 h 1110"/>
              <a:gd name="T32" fmla="*/ 39 w 1864"/>
              <a:gd name="T33" fmla="*/ 435 h 1110"/>
              <a:gd name="T34" fmla="*/ 0 w 1864"/>
              <a:gd name="T35" fmla="*/ 544 h 1110"/>
              <a:gd name="T36" fmla="*/ 46 w 1864"/>
              <a:gd name="T37" fmla="*/ 667 h 1110"/>
              <a:gd name="T38" fmla="*/ 975 w 1864"/>
              <a:gd name="T39" fmla="*/ 1102 h 1110"/>
              <a:gd name="T40" fmla="*/ 1180 w 1864"/>
              <a:gd name="T41" fmla="*/ 1074 h 1110"/>
              <a:gd name="T42" fmla="*/ 1345 w 1864"/>
              <a:gd name="T43" fmla="*/ 1110 h 1110"/>
              <a:gd name="T44" fmla="*/ 1360 w 1864"/>
              <a:gd name="T45" fmla="*/ 1077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864" h="1110">
                <a:moveTo>
                  <a:pt x="1360" y="1077"/>
                </a:moveTo>
                <a:lnTo>
                  <a:pt x="1216" y="946"/>
                </a:lnTo>
                <a:lnTo>
                  <a:pt x="1139" y="408"/>
                </a:lnTo>
                <a:lnTo>
                  <a:pt x="1831" y="283"/>
                </a:lnTo>
                <a:lnTo>
                  <a:pt x="1864" y="174"/>
                </a:lnTo>
                <a:lnTo>
                  <a:pt x="1797" y="86"/>
                </a:lnTo>
                <a:lnTo>
                  <a:pt x="1093" y="181"/>
                </a:lnTo>
                <a:lnTo>
                  <a:pt x="1044" y="27"/>
                </a:lnTo>
                <a:lnTo>
                  <a:pt x="929" y="0"/>
                </a:lnTo>
                <a:lnTo>
                  <a:pt x="820" y="23"/>
                </a:lnTo>
                <a:lnTo>
                  <a:pt x="759" y="91"/>
                </a:lnTo>
                <a:lnTo>
                  <a:pt x="802" y="243"/>
                </a:lnTo>
                <a:lnTo>
                  <a:pt x="565" y="376"/>
                </a:lnTo>
                <a:lnTo>
                  <a:pt x="842" y="404"/>
                </a:lnTo>
                <a:lnTo>
                  <a:pt x="952" y="761"/>
                </a:lnTo>
                <a:lnTo>
                  <a:pt x="120" y="401"/>
                </a:lnTo>
                <a:lnTo>
                  <a:pt x="39" y="435"/>
                </a:lnTo>
                <a:lnTo>
                  <a:pt x="0" y="544"/>
                </a:lnTo>
                <a:lnTo>
                  <a:pt x="46" y="667"/>
                </a:lnTo>
                <a:lnTo>
                  <a:pt x="975" y="1102"/>
                </a:lnTo>
                <a:lnTo>
                  <a:pt x="1180" y="1074"/>
                </a:lnTo>
                <a:lnTo>
                  <a:pt x="1345" y="1110"/>
                </a:lnTo>
                <a:lnTo>
                  <a:pt x="1360" y="1077"/>
                </a:lnTo>
                <a:close/>
              </a:path>
            </a:pathLst>
          </a:cu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03" name="Freeform 619"/>
          <p:cNvSpPr>
            <a:spLocks/>
          </p:cNvSpPr>
          <p:nvPr/>
        </p:nvSpPr>
        <p:spPr bwMode="auto">
          <a:xfrm rot="2682815">
            <a:off x="1479948" y="6847453"/>
            <a:ext cx="118612" cy="217650"/>
          </a:xfrm>
          <a:custGeom>
            <a:avLst/>
            <a:gdLst>
              <a:gd name="T0" fmla="*/ 0 w 122"/>
              <a:gd name="T1" fmla="*/ 6 h 220"/>
              <a:gd name="T2" fmla="*/ 102 w 122"/>
              <a:gd name="T3" fmla="*/ 0 h 220"/>
              <a:gd name="T4" fmla="*/ 122 w 122"/>
              <a:gd name="T5" fmla="*/ 198 h 220"/>
              <a:gd name="T6" fmla="*/ 7 w 122"/>
              <a:gd name="T7" fmla="*/ 220 h 220"/>
              <a:gd name="T8" fmla="*/ 0 w 122"/>
              <a:gd name="T9" fmla="*/ 6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" h="220">
                <a:moveTo>
                  <a:pt x="0" y="6"/>
                </a:moveTo>
                <a:lnTo>
                  <a:pt x="102" y="0"/>
                </a:lnTo>
                <a:lnTo>
                  <a:pt x="122" y="198"/>
                </a:lnTo>
                <a:lnTo>
                  <a:pt x="7" y="220"/>
                </a:lnTo>
                <a:lnTo>
                  <a:pt x="0" y="6"/>
                </a:lnTo>
                <a:close/>
              </a:path>
            </a:pathLst>
          </a:custGeom>
          <a:solidFill>
            <a:srgbClr val="FFE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04" name="Freeform 620"/>
          <p:cNvSpPr>
            <a:spLocks/>
          </p:cNvSpPr>
          <p:nvPr/>
        </p:nvSpPr>
        <p:spPr bwMode="auto">
          <a:xfrm rot="2682815">
            <a:off x="-298201" y="6245483"/>
            <a:ext cx="1340312" cy="694501"/>
          </a:xfrm>
          <a:custGeom>
            <a:avLst/>
            <a:gdLst>
              <a:gd name="T0" fmla="*/ 117 w 1357"/>
              <a:gd name="T1" fmla="*/ 0 h 701"/>
              <a:gd name="T2" fmla="*/ 1138 w 1357"/>
              <a:gd name="T3" fmla="*/ 443 h 701"/>
              <a:gd name="T4" fmla="*/ 1220 w 1357"/>
              <a:gd name="T5" fmla="*/ 545 h 701"/>
              <a:gd name="T6" fmla="*/ 1357 w 1357"/>
              <a:gd name="T7" fmla="*/ 677 h 701"/>
              <a:gd name="T8" fmla="*/ 1339 w 1357"/>
              <a:gd name="T9" fmla="*/ 701 h 701"/>
              <a:gd name="T10" fmla="*/ 1154 w 1357"/>
              <a:gd name="T11" fmla="*/ 672 h 701"/>
              <a:gd name="T12" fmla="*/ 979 w 1357"/>
              <a:gd name="T13" fmla="*/ 693 h 701"/>
              <a:gd name="T14" fmla="*/ 35 w 1357"/>
              <a:gd name="T15" fmla="*/ 255 h 701"/>
              <a:gd name="T16" fmla="*/ 0 w 1357"/>
              <a:gd name="T17" fmla="*/ 128 h 701"/>
              <a:gd name="T18" fmla="*/ 40 w 1357"/>
              <a:gd name="T19" fmla="*/ 28 h 701"/>
              <a:gd name="T20" fmla="*/ 117 w 1357"/>
              <a:gd name="T21" fmla="*/ 0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57" h="701">
                <a:moveTo>
                  <a:pt x="117" y="0"/>
                </a:moveTo>
                <a:lnTo>
                  <a:pt x="1138" y="443"/>
                </a:lnTo>
                <a:lnTo>
                  <a:pt x="1220" y="545"/>
                </a:lnTo>
                <a:lnTo>
                  <a:pt x="1357" y="677"/>
                </a:lnTo>
                <a:lnTo>
                  <a:pt x="1339" y="701"/>
                </a:lnTo>
                <a:lnTo>
                  <a:pt x="1154" y="672"/>
                </a:lnTo>
                <a:lnTo>
                  <a:pt x="979" y="693"/>
                </a:lnTo>
                <a:lnTo>
                  <a:pt x="35" y="255"/>
                </a:lnTo>
                <a:lnTo>
                  <a:pt x="0" y="128"/>
                </a:lnTo>
                <a:lnTo>
                  <a:pt x="40" y="28"/>
                </a:lnTo>
                <a:lnTo>
                  <a:pt x="117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05" name="Freeform 621"/>
          <p:cNvSpPr>
            <a:spLocks/>
          </p:cNvSpPr>
          <p:nvPr/>
        </p:nvSpPr>
        <p:spPr bwMode="auto">
          <a:xfrm rot="2682815">
            <a:off x="-121133" y="6265926"/>
            <a:ext cx="889588" cy="633163"/>
          </a:xfrm>
          <a:custGeom>
            <a:avLst/>
            <a:gdLst>
              <a:gd name="T0" fmla="*/ 0 w 899"/>
              <a:gd name="T1" fmla="*/ 279 h 640"/>
              <a:gd name="T2" fmla="*/ 791 w 899"/>
              <a:gd name="T3" fmla="*/ 640 h 640"/>
              <a:gd name="T4" fmla="*/ 806 w 899"/>
              <a:gd name="T5" fmla="*/ 458 h 640"/>
              <a:gd name="T6" fmla="*/ 899 w 899"/>
              <a:gd name="T7" fmla="*/ 361 h 640"/>
              <a:gd name="T8" fmla="*/ 67 w 899"/>
              <a:gd name="T9" fmla="*/ 0 h 640"/>
              <a:gd name="T10" fmla="*/ 0 w 899"/>
              <a:gd name="T11" fmla="*/ 110 h 640"/>
              <a:gd name="T12" fmla="*/ 0 w 899"/>
              <a:gd name="T13" fmla="*/ 279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9" h="640">
                <a:moveTo>
                  <a:pt x="0" y="279"/>
                </a:moveTo>
                <a:lnTo>
                  <a:pt x="791" y="640"/>
                </a:lnTo>
                <a:lnTo>
                  <a:pt x="806" y="458"/>
                </a:lnTo>
                <a:lnTo>
                  <a:pt x="899" y="361"/>
                </a:lnTo>
                <a:lnTo>
                  <a:pt x="67" y="0"/>
                </a:lnTo>
                <a:lnTo>
                  <a:pt x="0" y="110"/>
                </a:lnTo>
                <a:lnTo>
                  <a:pt x="0" y="279"/>
                </a:lnTo>
                <a:close/>
              </a:path>
            </a:pathLst>
          </a:custGeom>
          <a:solidFill>
            <a:srgbClr val="FFB8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06" name="Freeform 622"/>
          <p:cNvSpPr>
            <a:spLocks/>
          </p:cNvSpPr>
          <p:nvPr/>
        </p:nvSpPr>
        <p:spPr bwMode="auto">
          <a:xfrm rot="2682815">
            <a:off x="882035" y="6187168"/>
            <a:ext cx="227339" cy="205778"/>
          </a:xfrm>
          <a:custGeom>
            <a:avLst/>
            <a:gdLst>
              <a:gd name="T0" fmla="*/ 0 w 230"/>
              <a:gd name="T1" fmla="*/ 23 h 207"/>
              <a:gd name="T2" fmla="*/ 136 w 230"/>
              <a:gd name="T3" fmla="*/ 0 h 207"/>
              <a:gd name="T4" fmla="*/ 214 w 230"/>
              <a:gd name="T5" fmla="*/ 31 h 207"/>
              <a:gd name="T6" fmla="*/ 230 w 230"/>
              <a:gd name="T7" fmla="*/ 118 h 207"/>
              <a:gd name="T8" fmla="*/ 140 w 230"/>
              <a:gd name="T9" fmla="*/ 125 h 207"/>
              <a:gd name="T10" fmla="*/ 26 w 230"/>
              <a:gd name="T11" fmla="*/ 207 h 207"/>
              <a:gd name="T12" fmla="*/ 0 w 230"/>
              <a:gd name="T13" fmla="*/ 23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0" h="207">
                <a:moveTo>
                  <a:pt x="0" y="23"/>
                </a:moveTo>
                <a:lnTo>
                  <a:pt x="136" y="0"/>
                </a:lnTo>
                <a:lnTo>
                  <a:pt x="214" y="31"/>
                </a:lnTo>
                <a:lnTo>
                  <a:pt x="230" y="118"/>
                </a:lnTo>
                <a:lnTo>
                  <a:pt x="140" y="125"/>
                </a:lnTo>
                <a:lnTo>
                  <a:pt x="26" y="207"/>
                </a:lnTo>
                <a:lnTo>
                  <a:pt x="0" y="23"/>
                </a:lnTo>
                <a:close/>
              </a:path>
            </a:pathLst>
          </a:custGeom>
          <a:solidFill>
            <a:srgbClr val="00B2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07" name="Freeform 623"/>
          <p:cNvSpPr>
            <a:spLocks/>
          </p:cNvSpPr>
          <p:nvPr/>
        </p:nvSpPr>
        <p:spPr bwMode="auto">
          <a:xfrm rot="2682815">
            <a:off x="336728" y="7099649"/>
            <a:ext cx="130473" cy="189949"/>
          </a:xfrm>
          <a:custGeom>
            <a:avLst/>
            <a:gdLst>
              <a:gd name="T0" fmla="*/ 132 w 132"/>
              <a:gd name="T1" fmla="*/ 3 h 192"/>
              <a:gd name="T2" fmla="*/ 132 w 132"/>
              <a:gd name="T3" fmla="*/ 192 h 192"/>
              <a:gd name="T4" fmla="*/ 0 w 132"/>
              <a:gd name="T5" fmla="*/ 7 h 192"/>
              <a:gd name="T6" fmla="*/ 63 w 132"/>
              <a:gd name="T7" fmla="*/ 0 h 192"/>
              <a:gd name="T8" fmla="*/ 132 w 132"/>
              <a:gd name="T9" fmla="*/ 3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2" h="192">
                <a:moveTo>
                  <a:pt x="132" y="3"/>
                </a:moveTo>
                <a:lnTo>
                  <a:pt x="132" y="192"/>
                </a:lnTo>
                <a:lnTo>
                  <a:pt x="0" y="7"/>
                </a:lnTo>
                <a:lnTo>
                  <a:pt x="63" y="0"/>
                </a:lnTo>
                <a:lnTo>
                  <a:pt x="132" y="3"/>
                </a:lnTo>
                <a:close/>
              </a:path>
            </a:pathLst>
          </a:custGeom>
          <a:solidFill>
            <a:srgbClr val="00B2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09" name="Freeform 624"/>
          <p:cNvSpPr>
            <a:spLocks/>
          </p:cNvSpPr>
          <p:nvPr/>
        </p:nvSpPr>
        <p:spPr bwMode="auto">
          <a:xfrm rot="2682815">
            <a:off x="644916" y="6270751"/>
            <a:ext cx="328159" cy="648992"/>
          </a:xfrm>
          <a:custGeom>
            <a:avLst/>
            <a:gdLst>
              <a:gd name="T0" fmla="*/ 0 w 330"/>
              <a:gd name="T1" fmla="*/ 69 h 656"/>
              <a:gd name="T2" fmla="*/ 74 w 330"/>
              <a:gd name="T3" fmla="*/ 0 h 656"/>
              <a:gd name="T4" fmla="*/ 199 w 330"/>
              <a:gd name="T5" fmla="*/ 5 h 656"/>
              <a:gd name="T6" fmla="*/ 330 w 330"/>
              <a:gd name="T7" fmla="*/ 656 h 656"/>
              <a:gd name="T8" fmla="*/ 238 w 330"/>
              <a:gd name="T9" fmla="*/ 618 h 656"/>
              <a:gd name="T10" fmla="*/ 130 w 330"/>
              <a:gd name="T11" fmla="*/ 582 h 656"/>
              <a:gd name="T12" fmla="*/ 0 w 330"/>
              <a:gd name="T13" fmla="*/ 69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0" h="656">
                <a:moveTo>
                  <a:pt x="0" y="69"/>
                </a:moveTo>
                <a:lnTo>
                  <a:pt x="74" y="0"/>
                </a:lnTo>
                <a:lnTo>
                  <a:pt x="199" y="5"/>
                </a:lnTo>
                <a:lnTo>
                  <a:pt x="330" y="656"/>
                </a:lnTo>
                <a:lnTo>
                  <a:pt x="238" y="618"/>
                </a:lnTo>
                <a:lnTo>
                  <a:pt x="130" y="582"/>
                </a:lnTo>
                <a:lnTo>
                  <a:pt x="0" y="69"/>
                </a:lnTo>
                <a:close/>
              </a:path>
            </a:pathLst>
          </a:custGeom>
          <a:solidFill>
            <a:srgbClr val="FFB8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10" name="Freeform 625"/>
          <p:cNvSpPr>
            <a:spLocks/>
          </p:cNvSpPr>
          <p:nvPr/>
        </p:nvSpPr>
        <p:spPr bwMode="auto">
          <a:xfrm rot="2682815">
            <a:off x="945020" y="6597849"/>
            <a:ext cx="618758" cy="294817"/>
          </a:xfrm>
          <a:custGeom>
            <a:avLst/>
            <a:gdLst>
              <a:gd name="T0" fmla="*/ 594 w 625"/>
              <a:gd name="T1" fmla="*/ 0 h 297"/>
              <a:gd name="T2" fmla="*/ 0 w 625"/>
              <a:gd name="T3" fmla="*/ 90 h 297"/>
              <a:gd name="T4" fmla="*/ 25 w 625"/>
              <a:gd name="T5" fmla="*/ 297 h 297"/>
              <a:gd name="T6" fmla="*/ 614 w 625"/>
              <a:gd name="T7" fmla="*/ 203 h 297"/>
              <a:gd name="T8" fmla="*/ 625 w 625"/>
              <a:gd name="T9" fmla="*/ 38 h 297"/>
              <a:gd name="T10" fmla="*/ 594 w 625"/>
              <a:gd name="T11" fmla="*/ 0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5" h="297">
                <a:moveTo>
                  <a:pt x="594" y="0"/>
                </a:moveTo>
                <a:lnTo>
                  <a:pt x="0" y="90"/>
                </a:lnTo>
                <a:lnTo>
                  <a:pt x="25" y="297"/>
                </a:lnTo>
                <a:lnTo>
                  <a:pt x="614" y="203"/>
                </a:lnTo>
                <a:lnTo>
                  <a:pt x="625" y="38"/>
                </a:lnTo>
                <a:lnTo>
                  <a:pt x="594" y="0"/>
                </a:lnTo>
                <a:close/>
              </a:path>
            </a:pathLst>
          </a:custGeom>
          <a:solidFill>
            <a:srgbClr val="FFB8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11" name="Freeform 626"/>
          <p:cNvSpPr>
            <a:spLocks/>
          </p:cNvSpPr>
          <p:nvPr/>
        </p:nvSpPr>
        <p:spPr bwMode="auto">
          <a:xfrm rot="2682815">
            <a:off x="552132" y="6242063"/>
            <a:ext cx="264899" cy="114761"/>
          </a:xfrm>
          <a:custGeom>
            <a:avLst/>
            <a:gdLst>
              <a:gd name="T0" fmla="*/ 234 w 268"/>
              <a:gd name="T1" fmla="*/ 0 h 115"/>
              <a:gd name="T2" fmla="*/ 0 w 268"/>
              <a:gd name="T3" fmla="*/ 68 h 115"/>
              <a:gd name="T4" fmla="*/ 268 w 268"/>
              <a:gd name="T5" fmla="*/ 115 h 115"/>
              <a:gd name="T6" fmla="*/ 234 w 268"/>
              <a:gd name="T7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" h="115">
                <a:moveTo>
                  <a:pt x="234" y="0"/>
                </a:moveTo>
                <a:lnTo>
                  <a:pt x="0" y="68"/>
                </a:lnTo>
                <a:lnTo>
                  <a:pt x="268" y="115"/>
                </a:lnTo>
                <a:lnTo>
                  <a:pt x="234" y="0"/>
                </a:lnTo>
                <a:close/>
              </a:path>
            </a:pathLst>
          </a:custGeom>
          <a:solidFill>
            <a:srgbClr val="FFE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12" name="Freeform 627"/>
          <p:cNvSpPr>
            <a:spLocks/>
          </p:cNvSpPr>
          <p:nvPr/>
        </p:nvSpPr>
        <p:spPr bwMode="auto">
          <a:xfrm rot="2682815">
            <a:off x="848215" y="6291459"/>
            <a:ext cx="264899" cy="148398"/>
          </a:xfrm>
          <a:custGeom>
            <a:avLst/>
            <a:gdLst>
              <a:gd name="T0" fmla="*/ 0 w 270"/>
              <a:gd name="T1" fmla="*/ 90 h 149"/>
              <a:gd name="T2" fmla="*/ 99 w 270"/>
              <a:gd name="T3" fmla="*/ 8 h 149"/>
              <a:gd name="T4" fmla="*/ 184 w 270"/>
              <a:gd name="T5" fmla="*/ 0 h 149"/>
              <a:gd name="T6" fmla="*/ 252 w 270"/>
              <a:gd name="T7" fmla="*/ 23 h 149"/>
              <a:gd name="T8" fmla="*/ 270 w 270"/>
              <a:gd name="T9" fmla="*/ 77 h 149"/>
              <a:gd name="T10" fmla="*/ 145 w 270"/>
              <a:gd name="T11" fmla="*/ 57 h 149"/>
              <a:gd name="T12" fmla="*/ 64 w 270"/>
              <a:gd name="T13" fmla="*/ 85 h 149"/>
              <a:gd name="T14" fmla="*/ 12 w 270"/>
              <a:gd name="T15" fmla="*/ 149 h 149"/>
              <a:gd name="T16" fmla="*/ 0 w 270"/>
              <a:gd name="T17" fmla="*/ 9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0" h="149">
                <a:moveTo>
                  <a:pt x="0" y="90"/>
                </a:moveTo>
                <a:lnTo>
                  <a:pt x="99" y="8"/>
                </a:lnTo>
                <a:lnTo>
                  <a:pt x="184" y="0"/>
                </a:lnTo>
                <a:lnTo>
                  <a:pt x="252" y="23"/>
                </a:lnTo>
                <a:lnTo>
                  <a:pt x="270" y="77"/>
                </a:lnTo>
                <a:lnTo>
                  <a:pt x="145" y="57"/>
                </a:lnTo>
                <a:lnTo>
                  <a:pt x="64" y="85"/>
                </a:lnTo>
                <a:lnTo>
                  <a:pt x="12" y="149"/>
                </a:lnTo>
                <a:lnTo>
                  <a:pt x="0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13" name="Freeform 628"/>
          <p:cNvSpPr>
            <a:spLocks/>
          </p:cNvSpPr>
          <p:nvPr/>
        </p:nvSpPr>
        <p:spPr bwMode="auto">
          <a:xfrm rot="2682815">
            <a:off x="340464" y="7079256"/>
            <a:ext cx="195709" cy="227543"/>
          </a:xfrm>
          <a:custGeom>
            <a:avLst/>
            <a:gdLst>
              <a:gd name="T0" fmla="*/ 0 w 197"/>
              <a:gd name="T1" fmla="*/ 34 h 228"/>
              <a:gd name="T2" fmla="*/ 138 w 197"/>
              <a:gd name="T3" fmla="*/ 228 h 228"/>
              <a:gd name="T4" fmla="*/ 197 w 197"/>
              <a:gd name="T5" fmla="*/ 215 h 228"/>
              <a:gd name="T6" fmla="*/ 191 w 197"/>
              <a:gd name="T7" fmla="*/ 15 h 228"/>
              <a:gd name="T8" fmla="*/ 143 w 197"/>
              <a:gd name="T9" fmla="*/ 0 h 228"/>
              <a:gd name="T10" fmla="*/ 153 w 197"/>
              <a:gd name="T11" fmla="*/ 169 h 228"/>
              <a:gd name="T12" fmla="*/ 61 w 197"/>
              <a:gd name="T13" fmla="*/ 3 h 228"/>
              <a:gd name="T14" fmla="*/ 0 w 197"/>
              <a:gd name="T15" fmla="*/ 34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7" h="228">
                <a:moveTo>
                  <a:pt x="0" y="34"/>
                </a:moveTo>
                <a:lnTo>
                  <a:pt x="138" y="228"/>
                </a:lnTo>
                <a:lnTo>
                  <a:pt x="197" y="215"/>
                </a:lnTo>
                <a:lnTo>
                  <a:pt x="191" y="15"/>
                </a:lnTo>
                <a:lnTo>
                  <a:pt x="143" y="0"/>
                </a:lnTo>
                <a:lnTo>
                  <a:pt x="153" y="169"/>
                </a:lnTo>
                <a:lnTo>
                  <a:pt x="61" y="3"/>
                </a:lnTo>
                <a:lnTo>
                  <a:pt x="0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14" name="Freeform 629"/>
          <p:cNvSpPr>
            <a:spLocks/>
          </p:cNvSpPr>
          <p:nvPr/>
        </p:nvSpPr>
        <p:spPr bwMode="auto">
          <a:xfrm rot="2682815">
            <a:off x="1494675" y="6788164"/>
            <a:ext cx="73144" cy="197863"/>
          </a:xfrm>
          <a:custGeom>
            <a:avLst/>
            <a:gdLst>
              <a:gd name="T0" fmla="*/ 0 w 74"/>
              <a:gd name="T1" fmla="*/ 17 h 200"/>
              <a:gd name="T2" fmla="*/ 31 w 74"/>
              <a:gd name="T3" fmla="*/ 79 h 200"/>
              <a:gd name="T4" fmla="*/ 38 w 74"/>
              <a:gd name="T5" fmla="*/ 132 h 200"/>
              <a:gd name="T6" fmla="*/ 23 w 74"/>
              <a:gd name="T7" fmla="*/ 200 h 200"/>
              <a:gd name="T8" fmla="*/ 69 w 74"/>
              <a:gd name="T9" fmla="*/ 189 h 200"/>
              <a:gd name="T10" fmla="*/ 74 w 74"/>
              <a:gd name="T11" fmla="*/ 99 h 200"/>
              <a:gd name="T12" fmla="*/ 39 w 74"/>
              <a:gd name="T13" fmla="*/ 0 h 200"/>
              <a:gd name="T14" fmla="*/ 0 w 74"/>
              <a:gd name="T15" fmla="*/ 17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" h="200">
                <a:moveTo>
                  <a:pt x="0" y="17"/>
                </a:moveTo>
                <a:lnTo>
                  <a:pt x="31" y="79"/>
                </a:lnTo>
                <a:lnTo>
                  <a:pt x="38" y="132"/>
                </a:lnTo>
                <a:lnTo>
                  <a:pt x="23" y="200"/>
                </a:lnTo>
                <a:lnTo>
                  <a:pt x="69" y="189"/>
                </a:lnTo>
                <a:lnTo>
                  <a:pt x="74" y="99"/>
                </a:lnTo>
                <a:lnTo>
                  <a:pt x="39" y="0"/>
                </a:lnTo>
                <a:lnTo>
                  <a:pt x="0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15" name="Freeform 630"/>
          <p:cNvSpPr>
            <a:spLocks/>
          </p:cNvSpPr>
          <p:nvPr/>
        </p:nvSpPr>
        <p:spPr bwMode="auto">
          <a:xfrm rot="2682815">
            <a:off x="-36958" y="6183318"/>
            <a:ext cx="1006223" cy="423428"/>
          </a:xfrm>
          <a:custGeom>
            <a:avLst/>
            <a:gdLst>
              <a:gd name="T0" fmla="*/ 85 w 1019"/>
              <a:gd name="T1" fmla="*/ 0 h 428"/>
              <a:gd name="T2" fmla="*/ 1019 w 1019"/>
              <a:gd name="T3" fmla="*/ 419 h 428"/>
              <a:gd name="T4" fmla="*/ 920 w 1019"/>
              <a:gd name="T5" fmla="*/ 428 h 428"/>
              <a:gd name="T6" fmla="*/ 0 w 1019"/>
              <a:gd name="T7" fmla="*/ 23 h 428"/>
              <a:gd name="T8" fmla="*/ 85 w 1019"/>
              <a:gd name="T9" fmla="*/ 0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9" h="428">
                <a:moveTo>
                  <a:pt x="85" y="0"/>
                </a:moveTo>
                <a:lnTo>
                  <a:pt x="1019" y="419"/>
                </a:lnTo>
                <a:lnTo>
                  <a:pt x="920" y="428"/>
                </a:lnTo>
                <a:lnTo>
                  <a:pt x="0" y="23"/>
                </a:lnTo>
                <a:lnTo>
                  <a:pt x="8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17" name="Freeform 632"/>
          <p:cNvSpPr>
            <a:spLocks/>
          </p:cNvSpPr>
          <p:nvPr/>
        </p:nvSpPr>
        <p:spPr bwMode="auto">
          <a:xfrm rot="2682815">
            <a:off x="738436" y="6415982"/>
            <a:ext cx="181871" cy="401663"/>
          </a:xfrm>
          <a:custGeom>
            <a:avLst/>
            <a:gdLst>
              <a:gd name="T0" fmla="*/ 22 w 185"/>
              <a:gd name="T1" fmla="*/ 0 h 407"/>
              <a:gd name="T2" fmla="*/ 79 w 185"/>
              <a:gd name="T3" fmla="*/ 21 h 407"/>
              <a:gd name="T4" fmla="*/ 70 w 185"/>
              <a:gd name="T5" fmla="*/ 164 h 407"/>
              <a:gd name="T6" fmla="*/ 93 w 185"/>
              <a:gd name="T7" fmla="*/ 279 h 407"/>
              <a:gd name="T8" fmla="*/ 185 w 185"/>
              <a:gd name="T9" fmla="*/ 384 h 407"/>
              <a:gd name="T10" fmla="*/ 84 w 185"/>
              <a:gd name="T11" fmla="*/ 407 h 407"/>
              <a:gd name="T12" fmla="*/ 27 w 185"/>
              <a:gd name="T13" fmla="*/ 292 h 407"/>
              <a:gd name="T14" fmla="*/ 0 w 185"/>
              <a:gd name="T15" fmla="*/ 49 h 407"/>
              <a:gd name="T16" fmla="*/ 22 w 185"/>
              <a:gd name="T17" fmla="*/ 0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" h="407">
                <a:moveTo>
                  <a:pt x="22" y="0"/>
                </a:moveTo>
                <a:lnTo>
                  <a:pt x="79" y="21"/>
                </a:lnTo>
                <a:lnTo>
                  <a:pt x="70" y="164"/>
                </a:lnTo>
                <a:lnTo>
                  <a:pt x="93" y="279"/>
                </a:lnTo>
                <a:lnTo>
                  <a:pt x="185" y="384"/>
                </a:lnTo>
                <a:lnTo>
                  <a:pt x="84" y="407"/>
                </a:lnTo>
                <a:lnTo>
                  <a:pt x="27" y="292"/>
                </a:lnTo>
                <a:lnTo>
                  <a:pt x="0" y="49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18" name="Freeform 633"/>
          <p:cNvSpPr>
            <a:spLocks/>
          </p:cNvSpPr>
          <p:nvPr/>
        </p:nvSpPr>
        <p:spPr bwMode="auto">
          <a:xfrm rot="2682815">
            <a:off x="524855" y="6999839"/>
            <a:ext cx="126519" cy="148398"/>
          </a:xfrm>
          <a:custGeom>
            <a:avLst/>
            <a:gdLst>
              <a:gd name="T0" fmla="*/ 93 w 128"/>
              <a:gd name="T1" fmla="*/ 0 h 149"/>
              <a:gd name="T2" fmla="*/ 33 w 128"/>
              <a:gd name="T3" fmla="*/ 58 h 149"/>
              <a:gd name="T4" fmla="*/ 0 w 128"/>
              <a:gd name="T5" fmla="*/ 149 h 149"/>
              <a:gd name="T6" fmla="*/ 67 w 128"/>
              <a:gd name="T7" fmla="*/ 138 h 149"/>
              <a:gd name="T8" fmla="*/ 87 w 128"/>
              <a:gd name="T9" fmla="*/ 72 h 149"/>
              <a:gd name="T10" fmla="*/ 128 w 128"/>
              <a:gd name="T11" fmla="*/ 25 h 149"/>
              <a:gd name="T12" fmla="*/ 93 w 128"/>
              <a:gd name="T13" fmla="*/ 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8" h="149">
                <a:moveTo>
                  <a:pt x="93" y="0"/>
                </a:moveTo>
                <a:lnTo>
                  <a:pt x="33" y="58"/>
                </a:lnTo>
                <a:lnTo>
                  <a:pt x="0" y="149"/>
                </a:lnTo>
                <a:lnTo>
                  <a:pt x="67" y="138"/>
                </a:lnTo>
                <a:lnTo>
                  <a:pt x="87" y="72"/>
                </a:lnTo>
                <a:lnTo>
                  <a:pt x="128" y="25"/>
                </a:lnTo>
                <a:lnTo>
                  <a:pt x="9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19" name="Freeform 634"/>
          <p:cNvSpPr>
            <a:spLocks/>
          </p:cNvSpPr>
          <p:nvPr/>
        </p:nvSpPr>
        <p:spPr bwMode="auto">
          <a:xfrm rot="2682815">
            <a:off x="-291872" y="6195311"/>
            <a:ext cx="1425317" cy="743967"/>
          </a:xfrm>
          <a:custGeom>
            <a:avLst/>
            <a:gdLst>
              <a:gd name="T0" fmla="*/ 133 w 1442"/>
              <a:gd name="T1" fmla="*/ 0 h 752"/>
              <a:gd name="T2" fmla="*/ 54 w 1442"/>
              <a:gd name="T3" fmla="*/ 45 h 752"/>
              <a:gd name="T4" fmla="*/ 0 w 1442"/>
              <a:gd name="T5" fmla="*/ 178 h 752"/>
              <a:gd name="T6" fmla="*/ 58 w 1442"/>
              <a:gd name="T7" fmla="*/ 307 h 752"/>
              <a:gd name="T8" fmla="*/ 1013 w 1442"/>
              <a:gd name="T9" fmla="*/ 742 h 752"/>
              <a:gd name="T10" fmla="*/ 1218 w 1442"/>
              <a:gd name="T11" fmla="*/ 715 h 752"/>
              <a:gd name="T12" fmla="*/ 1384 w 1442"/>
              <a:gd name="T13" fmla="*/ 752 h 752"/>
              <a:gd name="T14" fmla="*/ 1442 w 1442"/>
              <a:gd name="T15" fmla="*/ 692 h 752"/>
              <a:gd name="T16" fmla="*/ 1286 w 1442"/>
              <a:gd name="T17" fmla="*/ 568 h 752"/>
              <a:gd name="T18" fmla="*/ 1223 w 1442"/>
              <a:gd name="T19" fmla="*/ 439 h 752"/>
              <a:gd name="T20" fmla="*/ 1172 w 1442"/>
              <a:gd name="T21" fmla="*/ 452 h 752"/>
              <a:gd name="T22" fmla="*/ 1231 w 1442"/>
              <a:gd name="T23" fmla="*/ 568 h 752"/>
              <a:gd name="T24" fmla="*/ 1351 w 1442"/>
              <a:gd name="T25" fmla="*/ 693 h 752"/>
              <a:gd name="T26" fmla="*/ 1210 w 1442"/>
              <a:gd name="T27" fmla="*/ 673 h 752"/>
              <a:gd name="T28" fmla="*/ 1044 w 1442"/>
              <a:gd name="T29" fmla="*/ 696 h 752"/>
              <a:gd name="T30" fmla="*/ 1075 w 1442"/>
              <a:gd name="T31" fmla="*/ 557 h 752"/>
              <a:gd name="T32" fmla="*/ 1146 w 1442"/>
              <a:gd name="T33" fmla="*/ 460 h 752"/>
              <a:gd name="T34" fmla="*/ 1062 w 1442"/>
              <a:gd name="T35" fmla="*/ 473 h 752"/>
              <a:gd name="T36" fmla="*/ 998 w 1442"/>
              <a:gd name="T37" fmla="*/ 563 h 752"/>
              <a:gd name="T38" fmla="*/ 975 w 1442"/>
              <a:gd name="T39" fmla="*/ 677 h 752"/>
              <a:gd name="T40" fmla="*/ 92 w 1442"/>
              <a:gd name="T41" fmla="*/ 266 h 752"/>
              <a:gd name="T42" fmla="*/ 69 w 1442"/>
              <a:gd name="T43" fmla="*/ 184 h 752"/>
              <a:gd name="T44" fmla="*/ 89 w 1442"/>
              <a:gd name="T45" fmla="*/ 82 h 752"/>
              <a:gd name="T46" fmla="*/ 186 w 1442"/>
              <a:gd name="T47" fmla="*/ 0 h 752"/>
              <a:gd name="T48" fmla="*/ 133 w 1442"/>
              <a:gd name="T49" fmla="*/ 0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42" h="752">
                <a:moveTo>
                  <a:pt x="133" y="0"/>
                </a:moveTo>
                <a:lnTo>
                  <a:pt x="54" y="45"/>
                </a:lnTo>
                <a:lnTo>
                  <a:pt x="0" y="178"/>
                </a:lnTo>
                <a:lnTo>
                  <a:pt x="58" y="307"/>
                </a:lnTo>
                <a:lnTo>
                  <a:pt x="1013" y="742"/>
                </a:lnTo>
                <a:lnTo>
                  <a:pt x="1218" y="715"/>
                </a:lnTo>
                <a:lnTo>
                  <a:pt x="1384" y="752"/>
                </a:lnTo>
                <a:lnTo>
                  <a:pt x="1442" y="692"/>
                </a:lnTo>
                <a:lnTo>
                  <a:pt x="1286" y="568"/>
                </a:lnTo>
                <a:lnTo>
                  <a:pt x="1223" y="439"/>
                </a:lnTo>
                <a:lnTo>
                  <a:pt x="1172" y="452"/>
                </a:lnTo>
                <a:lnTo>
                  <a:pt x="1231" y="568"/>
                </a:lnTo>
                <a:lnTo>
                  <a:pt x="1351" y="693"/>
                </a:lnTo>
                <a:lnTo>
                  <a:pt x="1210" y="673"/>
                </a:lnTo>
                <a:lnTo>
                  <a:pt x="1044" y="696"/>
                </a:lnTo>
                <a:lnTo>
                  <a:pt x="1075" y="557"/>
                </a:lnTo>
                <a:lnTo>
                  <a:pt x="1146" y="460"/>
                </a:lnTo>
                <a:lnTo>
                  <a:pt x="1062" y="473"/>
                </a:lnTo>
                <a:lnTo>
                  <a:pt x="998" y="563"/>
                </a:lnTo>
                <a:lnTo>
                  <a:pt x="975" y="677"/>
                </a:lnTo>
                <a:lnTo>
                  <a:pt x="92" y="266"/>
                </a:lnTo>
                <a:lnTo>
                  <a:pt x="69" y="184"/>
                </a:lnTo>
                <a:lnTo>
                  <a:pt x="89" y="82"/>
                </a:lnTo>
                <a:lnTo>
                  <a:pt x="186" y="0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20" name="Freeform 635"/>
          <p:cNvSpPr>
            <a:spLocks/>
          </p:cNvSpPr>
          <p:nvPr/>
        </p:nvSpPr>
        <p:spPr bwMode="auto">
          <a:xfrm rot="2682815">
            <a:off x="127491" y="5978829"/>
            <a:ext cx="136403" cy="282945"/>
          </a:xfrm>
          <a:custGeom>
            <a:avLst/>
            <a:gdLst>
              <a:gd name="T0" fmla="*/ 100 w 136"/>
              <a:gd name="T1" fmla="*/ 0 h 286"/>
              <a:gd name="T2" fmla="*/ 16 w 136"/>
              <a:gd name="T3" fmla="*/ 91 h 286"/>
              <a:gd name="T4" fmla="*/ 0 w 136"/>
              <a:gd name="T5" fmla="*/ 196 h 286"/>
              <a:gd name="T6" fmla="*/ 28 w 136"/>
              <a:gd name="T7" fmla="*/ 268 h 286"/>
              <a:gd name="T8" fmla="*/ 80 w 136"/>
              <a:gd name="T9" fmla="*/ 286 h 286"/>
              <a:gd name="T10" fmla="*/ 65 w 136"/>
              <a:gd name="T11" fmla="*/ 132 h 286"/>
              <a:gd name="T12" fmla="*/ 136 w 136"/>
              <a:gd name="T13" fmla="*/ 15 h 286"/>
              <a:gd name="T14" fmla="*/ 100 w 136"/>
              <a:gd name="T15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6" h="286">
                <a:moveTo>
                  <a:pt x="100" y="0"/>
                </a:moveTo>
                <a:lnTo>
                  <a:pt x="16" y="91"/>
                </a:lnTo>
                <a:lnTo>
                  <a:pt x="0" y="196"/>
                </a:lnTo>
                <a:lnTo>
                  <a:pt x="28" y="268"/>
                </a:lnTo>
                <a:lnTo>
                  <a:pt x="80" y="286"/>
                </a:lnTo>
                <a:lnTo>
                  <a:pt x="65" y="132"/>
                </a:lnTo>
                <a:lnTo>
                  <a:pt x="136" y="15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21" name="Freeform 636"/>
          <p:cNvSpPr>
            <a:spLocks/>
          </p:cNvSpPr>
          <p:nvPr/>
        </p:nvSpPr>
        <p:spPr bwMode="auto">
          <a:xfrm rot="2682815">
            <a:off x="561348" y="6089740"/>
            <a:ext cx="545614" cy="1005146"/>
          </a:xfrm>
          <a:custGeom>
            <a:avLst/>
            <a:gdLst>
              <a:gd name="T0" fmla="*/ 187 w 552"/>
              <a:gd name="T1" fmla="*/ 767 h 1016"/>
              <a:gd name="T2" fmla="*/ 0 w 552"/>
              <a:gd name="T3" fmla="*/ 107 h 1016"/>
              <a:gd name="T4" fmla="*/ 70 w 552"/>
              <a:gd name="T5" fmla="*/ 33 h 1016"/>
              <a:gd name="T6" fmla="*/ 222 w 552"/>
              <a:gd name="T7" fmla="*/ 0 h 1016"/>
              <a:gd name="T8" fmla="*/ 343 w 552"/>
              <a:gd name="T9" fmla="*/ 49 h 1016"/>
              <a:gd name="T10" fmla="*/ 552 w 552"/>
              <a:gd name="T11" fmla="*/ 1016 h 1016"/>
              <a:gd name="T12" fmla="*/ 476 w 552"/>
              <a:gd name="T13" fmla="*/ 933 h 1016"/>
              <a:gd name="T14" fmla="*/ 305 w 552"/>
              <a:gd name="T15" fmla="*/ 84 h 1016"/>
              <a:gd name="T16" fmla="*/ 195 w 552"/>
              <a:gd name="T17" fmla="*/ 53 h 1016"/>
              <a:gd name="T18" fmla="*/ 103 w 552"/>
              <a:gd name="T19" fmla="*/ 64 h 1016"/>
              <a:gd name="T20" fmla="*/ 65 w 552"/>
              <a:gd name="T21" fmla="*/ 122 h 1016"/>
              <a:gd name="T22" fmla="*/ 263 w 552"/>
              <a:gd name="T23" fmla="*/ 790 h 1016"/>
              <a:gd name="T24" fmla="*/ 187 w 552"/>
              <a:gd name="T25" fmla="*/ 767 h 1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52" h="1016">
                <a:moveTo>
                  <a:pt x="187" y="767"/>
                </a:moveTo>
                <a:lnTo>
                  <a:pt x="0" y="107"/>
                </a:lnTo>
                <a:lnTo>
                  <a:pt x="70" y="33"/>
                </a:lnTo>
                <a:lnTo>
                  <a:pt x="222" y="0"/>
                </a:lnTo>
                <a:lnTo>
                  <a:pt x="343" y="49"/>
                </a:lnTo>
                <a:lnTo>
                  <a:pt x="552" y="1016"/>
                </a:lnTo>
                <a:lnTo>
                  <a:pt x="476" y="933"/>
                </a:lnTo>
                <a:lnTo>
                  <a:pt x="305" y="84"/>
                </a:lnTo>
                <a:lnTo>
                  <a:pt x="195" y="53"/>
                </a:lnTo>
                <a:lnTo>
                  <a:pt x="103" y="64"/>
                </a:lnTo>
                <a:lnTo>
                  <a:pt x="65" y="122"/>
                </a:lnTo>
                <a:lnTo>
                  <a:pt x="263" y="790"/>
                </a:lnTo>
                <a:lnTo>
                  <a:pt x="187" y="76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22" name="Freeform 637"/>
          <p:cNvSpPr>
            <a:spLocks/>
          </p:cNvSpPr>
          <p:nvPr/>
        </p:nvSpPr>
        <p:spPr bwMode="auto">
          <a:xfrm rot="2682815">
            <a:off x="785996" y="6385724"/>
            <a:ext cx="162103" cy="425406"/>
          </a:xfrm>
          <a:custGeom>
            <a:avLst/>
            <a:gdLst>
              <a:gd name="T0" fmla="*/ 0 w 164"/>
              <a:gd name="T1" fmla="*/ 23 h 430"/>
              <a:gd name="T2" fmla="*/ 64 w 164"/>
              <a:gd name="T3" fmla="*/ 166 h 430"/>
              <a:gd name="T4" fmla="*/ 97 w 164"/>
              <a:gd name="T5" fmla="*/ 271 h 430"/>
              <a:gd name="T6" fmla="*/ 98 w 164"/>
              <a:gd name="T7" fmla="*/ 430 h 430"/>
              <a:gd name="T8" fmla="*/ 164 w 164"/>
              <a:gd name="T9" fmla="*/ 430 h 430"/>
              <a:gd name="T10" fmla="*/ 159 w 164"/>
              <a:gd name="T11" fmla="*/ 307 h 430"/>
              <a:gd name="T12" fmla="*/ 138 w 164"/>
              <a:gd name="T13" fmla="*/ 178 h 430"/>
              <a:gd name="T14" fmla="*/ 83 w 164"/>
              <a:gd name="T15" fmla="*/ 49 h 430"/>
              <a:gd name="T16" fmla="*/ 54 w 164"/>
              <a:gd name="T17" fmla="*/ 0 h 430"/>
              <a:gd name="T18" fmla="*/ 0 w 164"/>
              <a:gd name="T19" fmla="*/ 23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4" h="430">
                <a:moveTo>
                  <a:pt x="0" y="23"/>
                </a:moveTo>
                <a:lnTo>
                  <a:pt x="64" y="166"/>
                </a:lnTo>
                <a:lnTo>
                  <a:pt x="97" y="271"/>
                </a:lnTo>
                <a:lnTo>
                  <a:pt x="98" y="430"/>
                </a:lnTo>
                <a:lnTo>
                  <a:pt x="164" y="430"/>
                </a:lnTo>
                <a:lnTo>
                  <a:pt x="159" y="307"/>
                </a:lnTo>
                <a:lnTo>
                  <a:pt x="138" y="178"/>
                </a:lnTo>
                <a:lnTo>
                  <a:pt x="83" y="49"/>
                </a:lnTo>
                <a:lnTo>
                  <a:pt x="54" y="0"/>
                </a:lnTo>
                <a:lnTo>
                  <a:pt x="0" y="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23" name="Freeform 638"/>
          <p:cNvSpPr>
            <a:spLocks/>
          </p:cNvSpPr>
          <p:nvPr/>
        </p:nvSpPr>
        <p:spPr bwMode="auto">
          <a:xfrm rot="2682815">
            <a:off x="552918" y="6150527"/>
            <a:ext cx="330136" cy="227543"/>
          </a:xfrm>
          <a:custGeom>
            <a:avLst/>
            <a:gdLst>
              <a:gd name="T0" fmla="*/ 255 w 334"/>
              <a:gd name="T1" fmla="*/ 0 h 230"/>
              <a:gd name="T2" fmla="*/ 221 w 334"/>
              <a:gd name="T3" fmla="*/ 15 h 230"/>
              <a:gd name="T4" fmla="*/ 217 w 334"/>
              <a:gd name="T5" fmla="*/ 56 h 230"/>
              <a:gd name="T6" fmla="*/ 0 w 334"/>
              <a:gd name="T7" fmla="*/ 144 h 230"/>
              <a:gd name="T8" fmla="*/ 0 w 334"/>
              <a:gd name="T9" fmla="*/ 190 h 230"/>
              <a:gd name="T10" fmla="*/ 244 w 334"/>
              <a:gd name="T11" fmla="*/ 194 h 230"/>
              <a:gd name="T12" fmla="*/ 275 w 334"/>
              <a:gd name="T13" fmla="*/ 230 h 230"/>
              <a:gd name="T14" fmla="*/ 334 w 334"/>
              <a:gd name="T15" fmla="*/ 228 h 230"/>
              <a:gd name="T16" fmla="*/ 329 w 334"/>
              <a:gd name="T17" fmla="*/ 162 h 230"/>
              <a:gd name="T18" fmla="*/ 101 w 334"/>
              <a:gd name="T19" fmla="*/ 151 h 230"/>
              <a:gd name="T20" fmla="*/ 286 w 334"/>
              <a:gd name="T21" fmla="*/ 75 h 230"/>
              <a:gd name="T22" fmla="*/ 255 w 334"/>
              <a:gd name="T23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4" h="230">
                <a:moveTo>
                  <a:pt x="255" y="0"/>
                </a:moveTo>
                <a:lnTo>
                  <a:pt x="221" y="15"/>
                </a:lnTo>
                <a:lnTo>
                  <a:pt x="217" y="56"/>
                </a:lnTo>
                <a:lnTo>
                  <a:pt x="0" y="144"/>
                </a:lnTo>
                <a:lnTo>
                  <a:pt x="0" y="190"/>
                </a:lnTo>
                <a:lnTo>
                  <a:pt x="244" y="194"/>
                </a:lnTo>
                <a:lnTo>
                  <a:pt x="275" y="230"/>
                </a:lnTo>
                <a:lnTo>
                  <a:pt x="334" y="228"/>
                </a:lnTo>
                <a:lnTo>
                  <a:pt x="329" y="162"/>
                </a:lnTo>
                <a:lnTo>
                  <a:pt x="101" y="151"/>
                </a:lnTo>
                <a:lnTo>
                  <a:pt x="286" y="75"/>
                </a:lnTo>
                <a:lnTo>
                  <a:pt x="25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24" name="Freeform 639"/>
          <p:cNvSpPr>
            <a:spLocks/>
          </p:cNvSpPr>
          <p:nvPr/>
        </p:nvSpPr>
        <p:spPr bwMode="auto">
          <a:xfrm rot="2682815">
            <a:off x="946037" y="6578691"/>
            <a:ext cx="798652" cy="360112"/>
          </a:xfrm>
          <a:custGeom>
            <a:avLst/>
            <a:gdLst>
              <a:gd name="T0" fmla="*/ 0 w 807"/>
              <a:gd name="T1" fmla="*/ 112 h 363"/>
              <a:gd name="T2" fmla="*/ 740 w 807"/>
              <a:gd name="T3" fmla="*/ 0 h 363"/>
              <a:gd name="T4" fmla="*/ 794 w 807"/>
              <a:gd name="T5" fmla="*/ 67 h 363"/>
              <a:gd name="T6" fmla="*/ 807 w 807"/>
              <a:gd name="T7" fmla="*/ 154 h 363"/>
              <a:gd name="T8" fmla="*/ 774 w 807"/>
              <a:gd name="T9" fmla="*/ 241 h 363"/>
              <a:gd name="T10" fmla="*/ 49 w 807"/>
              <a:gd name="T11" fmla="*/ 363 h 363"/>
              <a:gd name="T12" fmla="*/ 46 w 807"/>
              <a:gd name="T13" fmla="*/ 329 h 363"/>
              <a:gd name="T14" fmla="*/ 740 w 807"/>
              <a:gd name="T15" fmla="*/ 207 h 363"/>
              <a:gd name="T16" fmla="*/ 766 w 807"/>
              <a:gd name="T17" fmla="*/ 125 h 363"/>
              <a:gd name="T18" fmla="*/ 720 w 807"/>
              <a:gd name="T19" fmla="*/ 49 h 363"/>
              <a:gd name="T20" fmla="*/ 0 w 807"/>
              <a:gd name="T21" fmla="*/ 158 h 363"/>
              <a:gd name="T22" fmla="*/ 0 w 807"/>
              <a:gd name="T23" fmla="*/ 11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07" h="363">
                <a:moveTo>
                  <a:pt x="0" y="112"/>
                </a:moveTo>
                <a:lnTo>
                  <a:pt x="740" y="0"/>
                </a:lnTo>
                <a:lnTo>
                  <a:pt x="794" y="67"/>
                </a:lnTo>
                <a:lnTo>
                  <a:pt x="807" y="154"/>
                </a:lnTo>
                <a:lnTo>
                  <a:pt x="774" y="241"/>
                </a:lnTo>
                <a:lnTo>
                  <a:pt x="49" y="363"/>
                </a:lnTo>
                <a:lnTo>
                  <a:pt x="46" y="329"/>
                </a:lnTo>
                <a:lnTo>
                  <a:pt x="740" y="207"/>
                </a:lnTo>
                <a:lnTo>
                  <a:pt x="766" y="125"/>
                </a:lnTo>
                <a:lnTo>
                  <a:pt x="720" y="49"/>
                </a:lnTo>
                <a:lnTo>
                  <a:pt x="0" y="158"/>
                </a:lnTo>
                <a:lnTo>
                  <a:pt x="0" y="1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25" name="Freeform 640"/>
          <p:cNvSpPr>
            <a:spLocks/>
          </p:cNvSpPr>
          <p:nvPr/>
        </p:nvSpPr>
        <p:spPr bwMode="auto">
          <a:xfrm rot="2682815">
            <a:off x="1066607" y="6626774"/>
            <a:ext cx="417118" cy="144440"/>
          </a:xfrm>
          <a:custGeom>
            <a:avLst/>
            <a:gdLst>
              <a:gd name="T0" fmla="*/ 0 w 421"/>
              <a:gd name="T1" fmla="*/ 106 h 146"/>
              <a:gd name="T2" fmla="*/ 58 w 421"/>
              <a:gd name="T3" fmla="*/ 146 h 146"/>
              <a:gd name="T4" fmla="*/ 193 w 421"/>
              <a:gd name="T5" fmla="*/ 141 h 146"/>
              <a:gd name="T6" fmla="*/ 360 w 421"/>
              <a:gd name="T7" fmla="*/ 98 h 146"/>
              <a:gd name="T8" fmla="*/ 421 w 421"/>
              <a:gd name="T9" fmla="*/ 36 h 146"/>
              <a:gd name="T10" fmla="*/ 382 w 421"/>
              <a:gd name="T11" fmla="*/ 1 h 146"/>
              <a:gd name="T12" fmla="*/ 219 w 421"/>
              <a:gd name="T13" fmla="*/ 0 h 146"/>
              <a:gd name="T14" fmla="*/ 96 w 421"/>
              <a:gd name="T15" fmla="*/ 10 h 146"/>
              <a:gd name="T16" fmla="*/ 13 w 421"/>
              <a:gd name="T17" fmla="*/ 64 h 146"/>
              <a:gd name="T18" fmla="*/ 97 w 421"/>
              <a:gd name="T19" fmla="*/ 80 h 146"/>
              <a:gd name="T20" fmla="*/ 237 w 421"/>
              <a:gd name="T21" fmla="*/ 44 h 146"/>
              <a:gd name="T22" fmla="*/ 359 w 421"/>
              <a:gd name="T23" fmla="*/ 44 h 146"/>
              <a:gd name="T24" fmla="*/ 232 w 421"/>
              <a:gd name="T25" fmla="*/ 93 h 146"/>
              <a:gd name="T26" fmla="*/ 124 w 421"/>
              <a:gd name="T27" fmla="*/ 106 h 146"/>
              <a:gd name="T28" fmla="*/ 0 w 421"/>
              <a:gd name="T29" fmla="*/ 10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1" h="146">
                <a:moveTo>
                  <a:pt x="0" y="106"/>
                </a:moveTo>
                <a:lnTo>
                  <a:pt x="58" y="146"/>
                </a:lnTo>
                <a:lnTo>
                  <a:pt x="193" y="141"/>
                </a:lnTo>
                <a:lnTo>
                  <a:pt x="360" y="98"/>
                </a:lnTo>
                <a:lnTo>
                  <a:pt x="421" y="36"/>
                </a:lnTo>
                <a:lnTo>
                  <a:pt x="382" y="1"/>
                </a:lnTo>
                <a:lnTo>
                  <a:pt x="219" y="0"/>
                </a:lnTo>
                <a:lnTo>
                  <a:pt x="96" y="10"/>
                </a:lnTo>
                <a:lnTo>
                  <a:pt x="13" y="64"/>
                </a:lnTo>
                <a:lnTo>
                  <a:pt x="97" y="80"/>
                </a:lnTo>
                <a:lnTo>
                  <a:pt x="237" y="44"/>
                </a:lnTo>
                <a:lnTo>
                  <a:pt x="359" y="44"/>
                </a:lnTo>
                <a:lnTo>
                  <a:pt x="232" y="93"/>
                </a:lnTo>
                <a:lnTo>
                  <a:pt x="124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26" name="Freeform 641"/>
          <p:cNvSpPr>
            <a:spLocks/>
          </p:cNvSpPr>
          <p:nvPr/>
        </p:nvSpPr>
        <p:spPr bwMode="auto">
          <a:xfrm rot="2682815">
            <a:off x="848215" y="6291459"/>
            <a:ext cx="264899" cy="148398"/>
          </a:xfrm>
          <a:custGeom>
            <a:avLst/>
            <a:gdLst>
              <a:gd name="T0" fmla="*/ 0 w 270"/>
              <a:gd name="T1" fmla="*/ 90 h 149"/>
              <a:gd name="T2" fmla="*/ 99 w 270"/>
              <a:gd name="T3" fmla="*/ 8 h 149"/>
              <a:gd name="T4" fmla="*/ 184 w 270"/>
              <a:gd name="T5" fmla="*/ 0 h 149"/>
              <a:gd name="T6" fmla="*/ 252 w 270"/>
              <a:gd name="T7" fmla="*/ 23 h 149"/>
              <a:gd name="T8" fmla="*/ 270 w 270"/>
              <a:gd name="T9" fmla="*/ 77 h 149"/>
              <a:gd name="T10" fmla="*/ 145 w 270"/>
              <a:gd name="T11" fmla="*/ 57 h 149"/>
              <a:gd name="T12" fmla="*/ 64 w 270"/>
              <a:gd name="T13" fmla="*/ 85 h 149"/>
              <a:gd name="T14" fmla="*/ 12 w 270"/>
              <a:gd name="T15" fmla="*/ 149 h 149"/>
              <a:gd name="T16" fmla="*/ 0 w 270"/>
              <a:gd name="T17" fmla="*/ 9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0" h="149">
                <a:moveTo>
                  <a:pt x="0" y="90"/>
                </a:moveTo>
                <a:lnTo>
                  <a:pt x="99" y="8"/>
                </a:lnTo>
                <a:lnTo>
                  <a:pt x="184" y="0"/>
                </a:lnTo>
                <a:lnTo>
                  <a:pt x="252" y="23"/>
                </a:lnTo>
                <a:lnTo>
                  <a:pt x="270" y="77"/>
                </a:lnTo>
                <a:lnTo>
                  <a:pt x="145" y="57"/>
                </a:lnTo>
                <a:lnTo>
                  <a:pt x="64" y="85"/>
                </a:lnTo>
                <a:lnTo>
                  <a:pt x="12" y="149"/>
                </a:lnTo>
                <a:lnTo>
                  <a:pt x="0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27" name="Freeform 642"/>
          <p:cNvSpPr>
            <a:spLocks/>
          </p:cNvSpPr>
          <p:nvPr/>
        </p:nvSpPr>
        <p:spPr bwMode="auto">
          <a:xfrm rot="2682815">
            <a:off x="340464" y="7079256"/>
            <a:ext cx="195709" cy="227543"/>
          </a:xfrm>
          <a:custGeom>
            <a:avLst/>
            <a:gdLst>
              <a:gd name="T0" fmla="*/ 0 w 197"/>
              <a:gd name="T1" fmla="*/ 34 h 228"/>
              <a:gd name="T2" fmla="*/ 138 w 197"/>
              <a:gd name="T3" fmla="*/ 228 h 228"/>
              <a:gd name="T4" fmla="*/ 197 w 197"/>
              <a:gd name="T5" fmla="*/ 215 h 228"/>
              <a:gd name="T6" fmla="*/ 191 w 197"/>
              <a:gd name="T7" fmla="*/ 15 h 228"/>
              <a:gd name="T8" fmla="*/ 143 w 197"/>
              <a:gd name="T9" fmla="*/ 0 h 228"/>
              <a:gd name="T10" fmla="*/ 153 w 197"/>
              <a:gd name="T11" fmla="*/ 169 h 228"/>
              <a:gd name="T12" fmla="*/ 61 w 197"/>
              <a:gd name="T13" fmla="*/ 3 h 228"/>
              <a:gd name="T14" fmla="*/ 0 w 197"/>
              <a:gd name="T15" fmla="*/ 34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7" h="228">
                <a:moveTo>
                  <a:pt x="0" y="34"/>
                </a:moveTo>
                <a:lnTo>
                  <a:pt x="138" y="228"/>
                </a:lnTo>
                <a:lnTo>
                  <a:pt x="197" y="215"/>
                </a:lnTo>
                <a:lnTo>
                  <a:pt x="191" y="15"/>
                </a:lnTo>
                <a:lnTo>
                  <a:pt x="143" y="0"/>
                </a:lnTo>
                <a:lnTo>
                  <a:pt x="153" y="169"/>
                </a:lnTo>
                <a:lnTo>
                  <a:pt x="61" y="3"/>
                </a:lnTo>
                <a:lnTo>
                  <a:pt x="0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28" name="Freeform 643"/>
          <p:cNvSpPr>
            <a:spLocks/>
          </p:cNvSpPr>
          <p:nvPr/>
        </p:nvSpPr>
        <p:spPr bwMode="auto">
          <a:xfrm rot="2682815">
            <a:off x="1494675" y="6788164"/>
            <a:ext cx="73144" cy="197863"/>
          </a:xfrm>
          <a:custGeom>
            <a:avLst/>
            <a:gdLst>
              <a:gd name="T0" fmla="*/ 0 w 74"/>
              <a:gd name="T1" fmla="*/ 17 h 200"/>
              <a:gd name="T2" fmla="*/ 31 w 74"/>
              <a:gd name="T3" fmla="*/ 79 h 200"/>
              <a:gd name="T4" fmla="*/ 38 w 74"/>
              <a:gd name="T5" fmla="*/ 132 h 200"/>
              <a:gd name="T6" fmla="*/ 23 w 74"/>
              <a:gd name="T7" fmla="*/ 200 h 200"/>
              <a:gd name="T8" fmla="*/ 69 w 74"/>
              <a:gd name="T9" fmla="*/ 189 h 200"/>
              <a:gd name="T10" fmla="*/ 74 w 74"/>
              <a:gd name="T11" fmla="*/ 99 h 200"/>
              <a:gd name="T12" fmla="*/ 39 w 74"/>
              <a:gd name="T13" fmla="*/ 0 h 200"/>
              <a:gd name="T14" fmla="*/ 0 w 74"/>
              <a:gd name="T15" fmla="*/ 17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" h="200">
                <a:moveTo>
                  <a:pt x="0" y="17"/>
                </a:moveTo>
                <a:lnTo>
                  <a:pt x="31" y="79"/>
                </a:lnTo>
                <a:lnTo>
                  <a:pt x="38" y="132"/>
                </a:lnTo>
                <a:lnTo>
                  <a:pt x="23" y="200"/>
                </a:lnTo>
                <a:lnTo>
                  <a:pt x="69" y="189"/>
                </a:lnTo>
                <a:lnTo>
                  <a:pt x="74" y="99"/>
                </a:lnTo>
                <a:lnTo>
                  <a:pt x="39" y="0"/>
                </a:lnTo>
                <a:lnTo>
                  <a:pt x="0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29" name="Freeform 644"/>
          <p:cNvSpPr>
            <a:spLocks/>
          </p:cNvSpPr>
          <p:nvPr/>
        </p:nvSpPr>
        <p:spPr bwMode="auto">
          <a:xfrm rot="2682815">
            <a:off x="848215" y="6291459"/>
            <a:ext cx="264899" cy="148398"/>
          </a:xfrm>
          <a:custGeom>
            <a:avLst/>
            <a:gdLst>
              <a:gd name="T0" fmla="*/ 0 w 270"/>
              <a:gd name="T1" fmla="*/ 90 h 149"/>
              <a:gd name="T2" fmla="*/ 99 w 270"/>
              <a:gd name="T3" fmla="*/ 8 h 149"/>
              <a:gd name="T4" fmla="*/ 184 w 270"/>
              <a:gd name="T5" fmla="*/ 0 h 149"/>
              <a:gd name="T6" fmla="*/ 252 w 270"/>
              <a:gd name="T7" fmla="*/ 23 h 149"/>
              <a:gd name="T8" fmla="*/ 270 w 270"/>
              <a:gd name="T9" fmla="*/ 77 h 149"/>
              <a:gd name="T10" fmla="*/ 145 w 270"/>
              <a:gd name="T11" fmla="*/ 57 h 149"/>
              <a:gd name="T12" fmla="*/ 64 w 270"/>
              <a:gd name="T13" fmla="*/ 85 h 149"/>
              <a:gd name="T14" fmla="*/ 12 w 270"/>
              <a:gd name="T15" fmla="*/ 149 h 149"/>
              <a:gd name="T16" fmla="*/ 0 w 270"/>
              <a:gd name="T17" fmla="*/ 9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0" h="149">
                <a:moveTo>
                  <a:pt x="0" y="90"/>
                </a:moveTo>
                <a:lnTo>
                  <a:pt x="99" y="8"/>
                </a:lnTo>
                <a:lnTo>
                  <a:pt x="184" y="0"/>
                </a:lnTo>
                <a:lnTo>
                  <a:pt x="252" y="23"/>
                </a:lnTo>
                <a:lnTo>
                  <a:pt x="270" y="77"/>
                </a:lnTo>
                <a:lnTo>
                  <a:pt x="145" y="57"/>
                </a:lnTo>
                <a:lnTo>
                  <a:pt x="64" y="85"/>
                </a:lnTo>
                <a:lnTo>
                  <a:pt x="12" y="149"/>
                </a:lnTo>
                <a:lnTo>
                  <a:pt x="0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30" name="Freeform 645"/>
          <p:cNvSpPr>
            <a:spLocks/>
          </p:cNvSpPr>
          <p:nvPr/>
        </p:nvSpPr>
        <p:spPr bwMode="auto">
          <a:xfrm rot="2682815">
            <a:off x="340464" y="7079256"/>
            <a:ext cx="195709" cy="227543"/>
          </a:xfrm>
          <a:custGeom>
            <a:avLst/>
            <a:gdLst>
              <a:gd name="T0" fmla="*/ 0 w 197"/>
              <a:gd name="T1" fmla="*/ 34 h 228"/>
              <a:gd name="T2" fmla="*/ 138 w 197"/>
              <a:gd name="T3" fmla="*/ 228 h 228"/>
              <a:gd name="T4" fmla="*/ 197 w 197"/>
              <a:gd name="T5" fmla="*/ 215 h 228"/>
              <a:gd name="T6" fmla="*/ 191 w 197"/>
              <a:gd name="T7" fmla="*/ 15 h 228"/>
              <a:gd name="T8" fmla="*/ 143 w 197"/>
              <a:gd name="T9" fmla="*/ 0 h 228"/>
              <a:gd name="T10" fmla="*/ 153 w 197"/>
              <a:gd name="T11" fmla="*/ 169 h 228"/>
              <a:gd name="T12" fmla="*/ 61 w 197"/>
              <a:gd name="T13" fmla="*/ 3 h 228"/>
              <a:gd name="T14" fmla="*/ 0 w 197"/>
              <a:gd name="T15" fmla="*/ 34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7" h="228">
                <a:moveTo>
                  <a:pt x="0" y="34"/>
                </a:moveTo>
                <a:lnTo>
                  <a:pt x="138" y="228"/>
                </a:lnTo>
                <a:lnTo>
                  <a:pt x="197" y="215"/>
                </a:lnTo>
                <a:lnTo>
                  <a:pt x="191" y="15"/>
                </a:lnTo>
                <a:lnTo>
                  <a:pt x="143" y="0"/>
                </a:lnTo>
                <a:lnTo>
                  <a:pt x="153" y="169"/>
                </a:lnTo>
                <a:lnTo>
                  <a:pt x="61" y="3"/>
                </a:lnTo>
                <a:lnTo>
                  <a:pt x="0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31" name="Freeform 646"/>
          <p:cNvSpPr>
            <a:spLocks/>
          </p:cNvSpPr>
          <p:nvPr/>
        </p:nvSpPr>
        <p:spPr bwMode="auto">
          <a:xfrm rot="2682815">
            <a:off x="1494675" y="6788164"/>
            <a:ext cx="73144" cy="197863"/>
          </a:xfrm>
          <a:custGeom>
            <a:avLst/>
            <a:gdLst>
              <a:gd name="T0" fmla="*/ 0 w 74"/>
              <a:gd name="T1" fmla="*/ 17 h 200"/>
              <a:gd name="T2" fmla="*/ 31 w 74"/>
              <a:gd name="T3" fmla="*/ 79 h 200"/>
              <a:gd name="T4" fmla="*/ 38 w 74"/>
              <a:gd name="T5" fmla="*/ 132 h 200"/>
              <a:gd name="T6" fmla="*/ 23 w 74"/>
              <a:gd name="T7" fmla="*/ 200 h 200"/>
              <a:gd name="T8" fmla="*/ 69 w 74"/>
              <a:gd name="T9" fmla="*/ 189 h 200"/>
              <a:gd name="T10" fmla="*/ 74 w 74"/>
              <a:gd name="T11" fmla="*/ 99 h 200"/>
              <a:gd name="T12" fmla="*/ 39 w 74"/>
              <a:gd name="T13" fmla="*/ 0 h 200"/>
              <a:gd name="T14" fmla="*/ 0 w 74"/>
              <a:gd name="T15" fmla="*/ 17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" h="200">
                <a:moveTo>
                  <a:pt x="0" y="17"/>
                </a:moveTo>
                <a:lnTo>
                  <a:pt x="31" y="79"/>
                </a:lnTo>
                <a:lnTo>
                  <a:pt x="38" y="132"/>
                </a:lnTo>
                <a:lnTo>
                  <a:pt x="23" y="200"/>
                </a:lnTo>
                <a:lnTo>
                  <a:pt x="69" y="189"/>
                </a:lnTo>
                <a:lnTo>
                  <a:pt x="74" y="99"/>
                </a:lnTo>
                <a:lnTo>
                  <a:pt x="39" y="0"/>
                </a:lnTo>
                <a:lnTo>
                  <a:pt x="0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32" name="Freeform 647"/>
          <p:cNvSpPr>
            <a:spLocks/>
          </p:cNvSpPr>
          <p:nvPr/>
        </p:nvSpPr>
        <p:spPr bwMode="auto">
          <a:xfrm rot="2682815">
            <a:off x="-36958" y="6183318"/>
            <a:ext cx="1006223" cy="423428"/>
          </a:xfrm>
          <a:custGeom>
            <a:avLst/>
            <a:gdLst>
              <a:gd name="T0" fmla="*/ 85 w 1019"/>
              <a:gd name="T1" fmla="*/ 0 h 428"/>
              <a:gd name="T2" fmla="*/ 1019 w 1019"/>
              <a:gd name="T3" fmla="*/ 419 h 428"/>
              <a:gd name="T4" fmla="*/ 920 w 1019"/>
              <a:gd name="T5" fmla="*/ 428 h 428"/>
              <a:gd name="T6" fmla="*/ 0 w 1019"/>
              <a:gd name="T7" fmla="*/ 23 h 428"/>
              <a:gd name="T8" fmla="*/ 85 w 1019"/>
              <a:gd name="T9" fmla="*/ 0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9" h="428">
                <a:moveTo>
                  <a:pt x="85" y="0"/>
                </a:moveTo>
                <a:lnTo>
                  <a:pt x="1019" y="419"/>
                </a:lnTo>
                <a:lnTo>
                  <a:pt x="920" y="428"/>
                </a:lnTo>
                <a:lnTo>
                  <a:pt x="0" y="23"/>
                </a:lnTo>
                <a:lnTo>
                  <a:pt x="8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34" name="Freeform 649"/>
          <p:cNvSpPr>
            <a:spLocks/>
          </p:cNvSpPr>
          <p:nvPr/>
        </p:nvSpPr>
        <p:spPr bwMode="auto">
          <a:xfrm rot="2682815">
            <a:off x="738436" y="6415982"/>
            <a:ext cx="181871" cy="401663"/>
          </a:xfrm>
          <a:custGeom>
            <a:avLst/>
            <a:gdLst>
              <a:gd name="T0" fmla="*/ 22 w 185"/>
              <a:gd name="T1" fmla="*/ 0 h 407"/>
              <a:gd name="T2" fmla="*/ 79 w 185"/>
              <a:gd name="T3" fmla="*/ 21 h 407"/>
              <a:gd name="T4" fmla="*/ 70 w 185"/>
              <a:gd name="T5" fmla="*/ 164 h 407"/>
              <a:gd name="T6" fmla="*/ 93 w 185"/>
              <a:gd name="T7" fmla="*/ 279 h 407"/>
              <a:gd name="T8" fmla="*/ 185 w 185"/>
              <a:gd name="T9" fmla="*/ 384 h 407"/>
              <a:gd name="T10" fmla="*/ 84 w 185"/>
              <a:gd name="T11" fmla="*/ 407 h 407"/>
              <a:gd name="T12" fmla="*/ 27 w 185"/>
              <a:gd name="T13" fmla="*/ 292 h 407"/>
              <a:gd name="T14" fmla="*/ 0 w 185"/>
              <a:gd name="T15" fmla="*/ 49 h 407"/>
              <a:gd name="T16" fmla="*/ 22 w 185"/>
              <a:gd name="T17" fmla="*/ 0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" h="407">
                <a:moveTo>
                  <a:pt x="22" y="0"/>
                </a:moveTo>
                <a:lnTo>
                  <a:pt x="79" y="21"/>
                </a:lnTo>
                <a:lnTo>
                  <a:pt x="70" y="164"/>
                </a:lnTo>
                <a:lnTo>
                  <a:pt x="93" y="279"/>
                </a:lnTo>
                <a:lnTo>
                  <a:pt x="185" y="384"/>
                </a:lnTo>
                <a:lnTo>
                  <a:pt x="84" y="407"/>
                </a:lnTo>
                <a:lnTo>
                  <a:pt x="27" y="292"/>
                </a:lnTo>
                <a:lnTo>
                  <a:pt x="0" y="49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35" name="Freeform 650"/>
          <p:cNvSpPr>
            <a:spLocks/>
          </p:cNvSpPr>
          <p:nvPr/>
        </p:nvSpPr>
        <p:spPr bwMode="auto">
          <a:xfrm rot="2682815">
            <a:off x="524855" y="6999839"/>
            <a:ext cx="126519" cy="148398"/>
          </a:xfrm>
          <a:custGeom>
            <a:avLst/>
            <a:gdLst>
              <a:gd name="T0" fmla="*/ 93 w 128"/>
              <a:gd name="T1" fmla="*/ 0 h 149"/>
              <a:gd name="T2" fmla="*/ 33 w 128"/>
              <a:gd name="T3" fmla="*/ 58 h 149"/>
              <a:gd name="T4" fmla="*/ 0 w 128"/>
              <a:gd name="T5" fmla="*/ 149 h 149"/>
              <a:gd name="T6" fmla="*/ 67 w 128"/>
              <a:gd name="T7" fmla="*/ 138 h 149"/>
              <a:gd name="T8" fmla="*/ 87 w 128"/>
              <a:gd name="T9" fmla="*/ 72 h 149"/>
              <a:gd name="T10" fmla="*/ 128 w 128"/>
              <a:gd name="T11" fmla="*/ 25 h 149"/>
              <a:gd name="T12" fmla="*/ 93 w 128"/>
              <a:gd name="T13" fmla="*/ 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8" h="149">
                <a:moveTo>
                  <a:pt x="93" y="0"/>
                </a:moveTo>
                <a:lnTo>
                  <a:pt x="33" y="58"/>
                </a:lnTo>
                <a:lnTo>
                  <a:pt x="0" y="149"/>
                </a:lnTo>
                <a:lnTo>
                  <a:pt x="67" y="138"/>
                </a:lnTo>
                <a:lnTo>
                  <a:pt x="87" y="72"/>
                </a:lnTo>
                <a:lnTo>
                  <a:pt x="128" y="25"/>
                </a:lnTo>
                <a:lnTo>
                  <a:pt x="9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36" name="Freeform 651"/>
          <p:cNvSpPr>
            <a:spLocks/>
          </p:cNvSpPr>
          <p:nvPr/>
        </p:nvSpPr>
        <p:spPr bwMode="auto">
          <a:xfrm rot="2682815">
            <a:off x="-291872" y="6195311"/>
            <a:ext cx="1425317" cy="743967"/>
          </a:xfrm>
          <a:custGeom>
            <a:avLst/>
            <a:gdLst>
              <a:gd name="T0" fmla="*/ 133 w 1442"/>
              <a:gd name="T1" fmla="*/ 0 h 752"/>
              <a:gd name="T2" fmla="*/ 54 w 1442"/>
              <a:gd name="T3" fmla="*/ 45 h 752"/>
              <a:gd name="T4" fmla="*/ 0 w 1442"/>
              <a:gd name="T5" fmla="*/ 178 h 752"/>
              <a:gd name="T6" fmla="*/ 58 w 1442"/>
              <a:gd name="T7" fmla="*/ 307 h 752"/>
              <a:gd name="T8" fmla="*/ 1013 w 1442"/>
              <a:gd name="T9" fmla="*/ 742 h 752"/>
              <a:gd name="T10" fmla="*/ 1218 w 1442"/>
              <a:gd name="T11" fmla="*/ 715 h 752"/>
              <a:gd name="T12" fmla="*/ 1384 w 1442"/>
              <a:gd name="T13" fmla="*/ 752 h 752"/>
              <a:gd name="T14" fmla="*/ 1442 w 1442"/>
              <a:gd name="T15" fmla="*/ 692 h 752"/>
              <a:gd name="T16" fmla="*/ 1286 w 1442"/>
              <a:gd name="T17" fmla="*/ 568 h 752"/>
              <a:gd name="T18" fmla="*/ 1223 w 1442"/>
              <a:gd name="T19" fmla="*/ 439 h 752"/>
              <a:gd name="T20" fmla="*/ 1172 w 1442"/>
              <a:gd name="T21" fmla="*/ 452 h 752"/>
              <a:gd name="T22" fmla="*/ 1231 w 1442"/>
              <a:gd name="T23" fmla="*/ 568 h 752"/>
              <a:gd name="T24" fmla="*/ 1351 w 1442"/>
              <a:gd name="T25" fmla="*/ 693 h 752"/>
              <a:gd name="T26" fmla="*/ 1210 w 1442"/>
              <a:gd name="T27" fmla="*/ 673 h 752"/>
              <a:gd name="T28" fmla="*/ 1044 w 1442"/>
              <a:gd name="T29" fmla="*/ 696 h 752"/>
              <a:gd name="T30" fmla="*/ 1075 w 1442"/>
              <a:gd name="T31" fmla="*/ 557 h 752"/>
              <a:gd name="T32" fmla="*/ 1146 w 1442"/>
              <a:gd name="T33" fmla="*/ 460 h 752"/>
              <a:gd name="T34" fmla="*/ 1062 w 1442"/>
              <a:gd name="T35" fmla="*/ 473 h 752"/>
              <a:gd name="T36" fmla="*/ 998 w 1442"/>
              <a:gd name="T37" fmla="*/ 563 h 752"/>
              <a:gd name="T38" fmla="*/ 975 w 1442"/>
              <a:gd name="T39" fmla="*/ 677 h 752"/>
              <a:gd name="T40" fmla="*/ 92 w 1442"/>
              <a:gd name="T41" fmla="*/ 266 h 752"/>
              <a:gd name="T42" fmla="*/ 69 w 1442"/>
              <a:gd name="T43" fmla="*/ 184 h 752"/>
              <a:gd name="T44" fmla="*/ 89 w 1442"/>
              <a:gd name="T45" fmla="*/ 82 h 752"/>
              <a:gd name="T46" fmla="*/ 186 w 1442"/>
              <a:gd name="T47" fmla="*/ 0 h 752"/>
              <a:gd name="T48" fmla="*/ 133 w 1442"/>
              <a:gd name="T49" fmla="*/ 0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42" h="752">
                <a:moveTo>
                  <a:pt x="133" y="0"/>
                </a:moveTo>
                <a:lnTo>
                  <a:pt x="54" y="45"/>
                </a:lnTo>
                <a:lnTo>
                  <a:pt x="0" y="178"/>
                </a:lnTo>
                <a:lnTo>
                  <a:pt x="58" y="307"/>
                </a:lnTo>
                <a:lnTo>
                  <a:pt x="1013" y="742"/>
                </a:lnTo>
                <a:lnTo>
                  <a:pt x="1218" y="715"/>
                </a:lnTo>
                <a:lnTo>
                  <a:pt x="1384" y="752"/>
                </a:lnTo>
                <a:lnTo>
                  <a:pt x="1442" y="692"/>
                </a:lnTo>
                <a:lnTo>
                  <a:pt x="1286" y="568"/>
                </a:lnTo>
                <a:lnTo>
                  <a:pt x="1223" y="439"/>
                </a:lnTo>
                <a:lnTo>
                  <a:pt x="1172" y="452"/>
                </a:lnTo>
                <a:lnTo>
                  <a:pt x="1231" y="568"/>
                </a:lnTo>
                <a:lnTo>
                  <a:pt x="1351" y="693"/>
                </a:lnTo>
                <a:lnTo>
                  <a:pt x="1210" y="673"/>
                </a:lnTo>
                <a:lnTo>
                  <a:pt x="1044" y="696"/>
                </a:lnTo>
                <a:lnTo>
                  <a:pt x="1075" y="557"/>
                </a:lnTo>
                <a:lnTo>
                  <a:pt x="1146" y="460"/>
                </a:lnTo>
                <a:lnTo>
                  <a:pt x="1062" y="473"/>
                </a:lnTo>
                <a:lnTo>
                  <a:pt x="998" y="563"/>
                </a:lnTo>
                <a:lnTo>
                  <a:pt x="975" y="677"/>
                </a:lnTo>
                <a:lnTo>
                  <a:pt x="92" y="266"/>
                </a:lnTo>
                <a:lnTo>
                  <a:pt x="69" y="184"/>
                </a:lnTo>
                <a:lnTo>
                  <a:pt x="89" y="82"/>
                </a:lnTo>
                <a:lnTo>
                  <a:pt x="186" y="0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37" name="Freeform 652"/>
          <p:cNvSpPr>
            <a:spLocks/>
          </p:cNvSpPr>
          <p:nvPr/>
        </p:nvSpPr>
        <p:spPr bwMode="auto">
          <a:xfrm rot="2682815">
            <a:off x="127491" y="5978829"/>
            <a:ext cx="136403" cy="282945"/>
          </a:xfrm>
          <a:custGeom>
            <a:avLst/>
            <a:gdLst>
              <a:gd name="T0" fmla="*/ 100 w 136"/>
              <a:gd name="T1" fmla="*/ 0 h 286"/>
              <a:gd name="T2" fmla="*/ 16 w 136"/>
              <a:gd name="T3" fmla="*/ 91 h 286"/>
              <a:gd name="T4" fmla="*/ 0 w 136"/>
              <a:gd name="T5" fmla="*/ 196 h 286"/>
              <a:gd name="T6" fmla="*/ 28 w 136"/>
              <a:gd name="T7" fmla="*/ 268 h 286"/>
              <a:gd name="T8" fmla="*/ 80 w 136"/>
              <a:gd name="T9" fmla="*/ 286 h 286"/>
              <a:gd name="T10" fmla="*/ 65 w 136"/>
              <a:gd name="T11" fmla="*/ 132 h 286"/>
              <a:gd name="T12" fmla="*/ 136 w 136"/>
              <a:gd name="T13" fmla="*/ 15 h 286"/>
              <a:gd name="T14" fmla="*/ 100 w 136"/>
              <a:gd name="T15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6" h="286">
                <a:moveTo>
                  <a:pt x="100" y="0"/>
                </a:moveTo>
                <a:lnTo>
                  <a:pt x="16" y="91"/>
                </a:lnTo>
                <a:lnTo>
                  <a:pt x="0" y="196"/>
                </a:lnTo>
                <a:lnTo>
                  <a:pt x="28" y="268"/>
                </a:lnTo>
                <a:lnTo>
                  <a:pt x="80" y="286"/>
                </a:lnTo>
                <a:lnTo>
                  <a:pt x="65" y="132"/>
                </a:lnTo>
                <a:lnTo>
                  <a:pt x="136" y="15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38" name="Freeform 653"/>
          <p:cNvSpPr>
            <a:spLocks/>
          </p:cNvSpPr>
          <p:nvPr/>
        </p:nvSpPr>
        <p:spPr bwMode="auto">
          <a:xfrm rot="2682815">
            <a:off x="561348" y="6089740"/>
            <a:ext cx="545614" cy="1005146"/>
          </a:xfrm>
          <a:custGeom>
            <a:avLst/>
            <a:gdLst>
              <a:gd name="T0" fmla="*/ 187 w 552"/>
              <a:gd name="T1" fmla="*/ 767 h 1016"/>
              <a:gd name="T2" fmla="*/ 0 w 552"/>
              <a:gd name="T3" fmla="*/ 107 h 1016"/>
              <a:gd name="T4" fmla="*/ 70 w 552"/>
              <a:gd name="T5" fmla="*/ 33 h 1016"/>
              <a:gd name="T6" fmla="*/ 222 w 552"/>
              <a:gd name="T7" fmla="*/ 0 h 1016"/>
              <a:gd name="T8" fmla="*/ 343 w 552"/>
              <a:gd name="T9" fmla="*/ 49 h 1016"/>
              <a:gd name="T10" fmla="*/ 552 w 552"/>
              <a:gd name="T11" fmla="*/ 1016 h 1016"/>
              <a:gd name="T12" fmla="*/ 476 w 552"/>
              <a:gd name="T13" fmla="*/ 933 h 1016"/>
              <a:gd name="T14" fmla="*/ 305 w 552"/>
              <a:gd name="T15" fmla="*/ 84 h 1016"/>
              <a:gd name="T16" fmla="*/ 195 w 552"/>
              <a:gd name="T17" fmla="*/ 53 h 1016"/>
              <a:gd name="T18" fmla="*/ 103 w 552"/>
              <a:gd name="T19" fmla="*/ 64 h 1016"/>
              <a:gd name="T20" fmla="*/ 65 w 552"/>
              <a:gd name="T21" fmla="*/ 122 h 1016"/>
              <a:gd name="T22" fmla="*/ 263 w 552"/>
              <a:gd name="T23" fmla="*/ 790 h 1016"/>
              <a:gd name="T24" fmla="*/ 187 w 552"/>
              <a:gd name="T25" fmla="*/ 767 h 1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52" h="1016">
                <a:moveTo>
                  <a:pt x="187" y="767"/>
                </a:moveTo>
                <a:lnTo>
                  <a:pt x="0" y="107"/>
                </a:lnTo>
                <a:lnTo>
                  <a:pt x="70" y="33"/>
                </a:lnTo>
                <a:lnTo>
                  <a:pt x="222" y="0"/>
                </a:lnTo>
                <a:lnTo>
                  <a:pt x="343" y="49"/>
                </a:lnTo>
                <a:lnTo>
                  <a:pt x="552" y="1016"/>
                </a:lnTo>
                <a:lnTo>
                  <a:pt x="476" y="933"/>
                </a:lnTo>
                <a:lnTo>
                  <a:pt x="305" y="84"/>
                </a:lnTo>
                <a:lnTo>
                  <a:pt x="195" y="53"/>
                </a:lnTo>
                <a:lnTo>
                  <a:pt x="103" y="64"/>
                </a:lnTo>
                <a:lnTo>
                  <a:pt x="65" y="122"/>
                </a:lnTo>
                <a:lnTo>
                  <a:pt x="263" y="790"/>
                </a:lnTo>
                <a:lnTo>
                  <a:pt x="187" y="76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39" name="Freeform 654"/>
          <p:cNvSpPr>
            <a:spLocks/>
          </p:cNvSpPr>
          <p:nvPr/>
        </p:nvSpPr>
        <p:spPr bwMode="auto">
          <a:xfrm rot="2682815">
            <a:off x="785996" y="6385724"/>
            <a:ext cx="162103" cy="425406"/>
          </a:xfrm>
          <a:custGeom>
            <a:avLst/>
            <a:gdLst>
              <a:gd name="T0" fmla="*/ 0 w 164"/>
              <a:gd name="T1" fmla="*/ 23 h 430"/>
              <a:gd name="T2" fmla="*/ 64 w 164"/>
              <a:gd name="T3" fmla="*/ 166 h 430"/>
              <a:gd name="T4" fmla="*/ 97 w 164"/>
              <a:gd name="T5" fmla="*/ 271 h 430"/>
              <a:gd name="T6" fmla="*/ 98 w 164"/>
              <a:gd name="T7" fmla="*/ 430 h 430"/>
              <a:gd name="T8" fmla="*/ 164 w 164"/>
              <a:gd name="T9" fmla="*/ 430 h 430"/>
              <a:gd name="T10" fmla="*/ 159 w 164"/>
              <a:gd name="T11" fmla="*/ 307 h 430"/>
              <a:gd name="T12" fmla="*/ 138 w 164"/>
              <a:gd name="T13" fmla="*/ 178 h 430"/>
              <a:gd name="T14" fmla="*/ 83 w 164"/>
              <a:gd name="T15" fmla="*/ 49 h 430"/>
              <a:gd name="T16" fmla="*/ 54 w 164"/>
              <a:gd name="T17" fmla="*/ 0 h 430"/>
              <a:gd name="T18" fmla="*/ 0 w 164"/>
              <a:gd name="T19" fmla="*/ 23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4" h="430">
                <a:moveTo>
                  <a:pt x="0" y="23"/>
                </a:moveTo>
                <a:lnTo>
                  <a:pt x="64" y="166"/>
                </a:lnTo>
                <a:lnTo>
                  <a:pt x="97" y="271"/>
                </a:lnTo>
                <a:lnTo>
                  <a:pt x="98" y="430"/>
                </a:lnTo>
                <a:lnTo>
                  <a:pt x="164" y="430"/>
                </a:lnTo>
                <a:lnTo>
                  <a:pt x="159" y="307"/>
                </a:lnTo>
                <a:lnTo>
                  <a:pt x="138" y="178"/>
                </a:lnTo>
                <a:lnTo>
                  <a:pt x="83" y="49"/>
                </a:lnTo>
                <a:lnTo>
                  <a:pt x="54" y="0"/>
                </a:lnTo>
                <a:lnTo>
                  <a:pt x="0" y="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40" name="Freeform 655"/>
          <p:cNvSpPr>
            <a:spLocks/>
          </p:cNvSpPr>
          <p:nvPr/>
        </p:nvSpPr>
        <p:spPr bwMode="auto">
          <a:xfrm rot="2682815">
            <a:off x="552918" y="6150527"/>
            <a:ext cx="330136" cy="227543"/>
          </a:xfrm>
          <a:custGeom>
            <a:avLst/>
            <a:gdLst>
              <a:gd name="T0" fmla="*/ 255 w 334"/>
              <a:gd name="T1" fmla="*/ 0 h 230"/>
              <a:gd name="T2" fmla="*/ 221 w 334"/>
              <a:gd name="T3" fmla="*/ 15 h 230"/>
              <a:gd name="T4" fmla="*/ 217 w 334"/>
              <a:gd name="T5" fmla="*/ 56 h 230"/>
              <a:gd name="T6" fmla="*/ 0 w 334"/>
              <a:gd name="T7" fmla="*/ 144 h 230"/>
              <a:gd name="T8" fmla="*/ 0 w 334"/>
              <a:gd name="T9" fmla="*/ 190 h 230"/>
              <a:gd name="T10" fmla="*/ 244 w 334"/>
              <a:gd name="T11" fmla="*/ 194 h 230"/>
              <a:gd name="T12" fmla="*/ 275 w 334"/>
              <a:gd name="T13" fmla="*/ 230 h 230"/>
              <a:gd name="T14" fmla="*/ 334 w 334"/>
              <a:gd name="T15" fmla="*/ 228 h 230"/>
              <a:gd name="T16" fmla="*/ 329 w 334"/>
              <a:gd name="T17" fmla="*/ 162 h 230"/>
              <a:gd name="T18" fmla="*/ 101 w 334"/>
              <a:gd name="T19" fmla="*/ 151 h 230"/>
              <a:gd name="T20" fmla="*/ 286 w 334"/>
              <a:gd name="T21" fmla="*/ 75 h 230"/>
              <a:gd name="T22" fmla="*/ 255 w 334"/>
              <a:gd name="T23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4" h="230">
                <a:moveTo>
                  <a:pt x="255" y="0"/>
                </a:moveTo>
                <a:lnTo>
                  <a:pt x="221" y="15"/>
                </a:lnTo>
                <a:lnTo>
                  <a:pt x="217" y="56"/>
                </a:lnTo>
                <a:lnTo>
                  <a:pt x="0" y="144"/>
                </a:lnTo>
                <a:lnTo>
                  <a:pt x="0" y="190"/>
                </a:lnTo>
                <a:lnTo>
                  <a:pt x="244" y="194"/>
                </a:lnTo>
                <a:lnTo>
                  <a:pt x="275" y="230"/>
                </a:lnTo>
                <a:lnTo>
                  <a:pt x="334" y="228"/>
                </a:lnTo>
                <a:lnTo>
                  <a:pt x="329" y="162"/>
                </a:lnTo>
                <a:lnTo>
                  <a:pt x="101" y="151"/>
                </a:lnTo>
                <a:lnTo>
                  <a:pt x="286" y="75"/>
                </a:lnTo>
                <a:lnTo>
                  <a:pt x="25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41" name="Freeform 656"/>
          <p:cNvSpPr>
            <a:spLocks/>
          </p:cNvSpPr>
          <p:nvPr/>
        </p:nvSpPr>
        <p:spPr bwMode="auto">
          <a:xfrm rot="2682815">
            <a:off x="946037" y="6578691"/>
            <a:ext cx="798652" cy="360112"/>
          </a:xfrm>
          <a:custGeom>
            <a:avLst/>
            <a:gdLst>
              <a:gd name="T0" fmla="*/ 0 w 807"/>
              <a:gd name="T1" fmla="*/ 112 h 363"/>
              <a:gd name="T2" fmla="*/ 740 w 807"/>
              <a:gd name="T3" fmla="*/ 0 h 363"/>
              <a:gd name="T4" fmla="*/ 794 w 807"/>
              <a:gd name="T5" fmla="*/ 67 h 363"/>
              <a:gd name="T6" fmla="*/ 807 w 807"/>
              <a:gd name="T7" fmla="*/ 154 h 363"/>
              <a:gd name="T8" fmla="*/ 774 w 807"/>
              <a:gd name="T9" fmla="*/ 241 h 363"/>
              <a:gd name="T10" fmla="*/ 49 w 807"/>
              <a:gd name="T11" fmla="*/ 363 h 363"/>
              <a:gd name="T12" fmla="*/ 46 w 807"/>
              <a:gd name="T13" fmla="*/ 329 h 363"/>
              <a:gd name="T14" fmla="*/ 740 w 807"/>
              <a:gd name="T15" fmla="*/ 207 h 363"/>
              <a:gd name="T16" fmla="*/ 766 w 807"/>
              <a:gd name="T17" fmla="*/ 125 h 363"/>
              <a:gd name="T18" fmla="*/ 720 w 807"/>
              <a:gd name="T19" fmla="*/ 49 h 363"/>
              <a:gd name="T20" fmla="*/ 0 w 807"/>
              <a:gd name="T21" fmla="*/ 158 h 363"/>
              <a:gd name="T22" fmla="*/ 0 w 807"/>
              <a:gd name="T23" fmla="*/ 11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07" h="363">
                <a:moveTo>
                  <a:pt x="0" y="112"/>
                </a:moveTo>
                <a:lnTo>
                  <a:pt x="740" y="0"/>
                </a:lnTo>
                <a:lnTo>
                  <a:pt x="794" y="67"/>
                </a:lnTo>
                <a:lnTo>
                  <a:pt x="807" y="154"/>
                </a:lnTo>
                <a:lnTo>
                  <a:pt x="774" y="241"/>
                </a:lnTo>
                <a:lnTo>
                  <a:pt x="49" y="363"/>
                </a:lnTo>
                <a:lnTo>
                  <a:pt x="46" y="329"/>
                </a:lnTo>
                <a:lnTo>
                  <a:pt x="740" y="207"/>
                </a:lnTo>
                <a:lnTo>
                  <a:pt x="766" y="125"/>
                </a:lnTo>
                <a:lnTo>
                  <a:pt x="720" y="49"/>
                </a:lnTo>
                <a:lnTo>
                  <a:pt x="0" y="158"/>
                </a:lnTo>
                <a:lnTo>
                  <a:pt x="0" y="1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42" name="Freeform 657"/>
          <p:cNvSpPr>
            <a:spLocks/>
          </p:cNvSpPr>
          <p:nvPr/>
        </p:nvSpPr>
        <p:spPr bwMode="auto">
          <a:xfrm rot="2682815">
            <a:off x="1066607" y="6626774"/>
            <a:ext cx="417118" cy="144440"/>
          </a:xfrm>
          <a:custGeom>
            <a:avLst/>
            <a:gdLst>
              <a:gd name="T0" fmla="*/ 0 w 421"/>
              <a:gd name="T1" fmla="*/ 106 h 146"/>
              <a:gd name="T2" fmla="*/ 58 w 421"/>
              <a:gd name="T3" fmla="*/ 146 h 146"/>
              <a:gd name="T4" fmla="*/ 193 w 421"/>
              <a:gd name="T5" fmla="*/ 141 h 146"/>
              <a:gd name="T6" fmla="*/ 360 w 421"/>
              <a:gd name="T7" fmla="*/ 98 h 146"/>
              <a:gd name="T8" fmla="*/ 421 w 421"/>
              <a:gd name="T9" fmla="*/ 36 h 146"/>
              <a:gd name="T10" fmla="*/ 382 w 421"/>
              <a:gd name="T11" fmla="*/ 1 h 146"/>
              <a:gd name="T12" fmla="*/ 219 w 421"/>
              <a:gd name="T13" fmla="*/ 0 h 146"/>
              <a:gd name="T14" fmla="*/ 96 w 421"/>
              <a:gd name="T15" fmla="*/ 10 h 146"/>
              <a:gd name="T16" fmla="*/ 13 w 421"/>
              <a:gd name="T17" fmla="*/ 64 h 146"/>
              <a:gd name="T18" fmla="*/ 97 w 421"/>
              <a:gd name="T19" fmla="*/ 80 h 146"/>
              <a:gd name="T20" fmla="*/ 237 w 421"/>
              <a:gd name="T21" fmla="*/ 44 h 146"/>
              <a:gd name="T22" fmla="*/ 359 w 421"/>
              <a:gd name="T23" fmla="*/ 44 h 146"/>
              <a:gd name="T24" fmla="*/ 232 w 421"/>
              <a:gd name="T25" fmla="*/ 93 h 146"/>
              <a:gd name="T26" fmla="*/ 124 w 421"/>
              <a:gd name="T27" fmla="*/ 106 h 146"/>
              <a:gd name="T28" fmla="*/ 0 w 421"/>
              <a:gd name="T29" fmla="*/ 10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1" h="146">
                <a:moveTo>
                  <a:pt x="0" y="106"/>
                </a:moveTo>
                <a:lnTo>
                  <a:pt x="58" y="146"/>
                </a:lnTo>
                <a:lnTo>
                  <a:pt x="193" y="141"/>
                </a:lnTo>
                <a:lnTo>
                  <a:pt x="360" y="98"/>
                </a:lnTo>
                <a:lnTo>
                  <a:pt x="421" y="36"/>
                </a:lnTo>
                <a:lnTo>
                  <a:pt x="382" y="1"/>
                </a:lnTo>
                <a:lnTo>
                  <a:pt x="219" y="0"/>
                </a:lnTo>
                <a:lnTo>
                  <a:pt x="96" y="10"/>
                </a:lnTo>
                <a:lnTo>
                  <a:pt x="13" y="64"/>
                </a:lnTo>
                <a:lnTo>
                  <a:pt x="97" y="80"/>
                </a:lnTo>
                <a:lnTo>
                  <a:pt x="237" y="44"/>
                </a:lnTo>
                <a:lnTo>
                  <a:pt x="359" y="44"/>
                </a:lnTo>
                <a:lnTo>
                  <a:pt x="232" y="93"/>
                </a:lnTo>
                <a:lnTo>
                  <a:pt x="124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43" name="Freeform 658"/>
          <p:cNvSpPr>
            <a:spLocks/>
          </p:cNvSpPr>
          <p:nvPr/>
        </p:nvSpPr>
        <p:spPr bwMode="auto">
          <a:xfrm rot="2682815">
            <a:off x="524855" y="6999839"/>
            <a:ext cx="126519" cy="148398"/>
          </a:xfrm>
          <a:custGeom>
            <a:avLst/>
            <a:gdLst>
              <a:gd name="T0" fmla="*/ 93 w 128"/>
              <a:gd name="T1" fmla="*/ 0 h 149"/>
              <a:gd name="T2" fmla="*/ 33 w 128"/>
              <a:gd name="T3" fmla="*/ 58 h 149"/>
              <a:gd name="T4" fmla="*/ 0 w 128"/>
              <a:gd name="T5" fmla="*/ 149 h 149"/>
              <a:gd name="T6" fmla="*/ 67 w 128"/>
              <a:gd name="T7" fmla="*/ 138 h 149"/>
              <a:gd name="T8" fmla="*/ 87 w 128"/>
              <a:gd name="T9" fmla="*/ 72 h 149"/>
              <a:gd name="T10" fmla="*/ 128 w 128"/>
              <a:gd name="T11" fmla="*/ 25 h 149"/>
              <a:gd name="T12" fmla="*/ 93 w 128"/>
              <a:gd name="T13" fmla="*/ 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8" h="149">
                <a:moveTo>
                  <a:pt x="93" y="0"/>
                </a:moveTo>
                <a:lnTo>
                  <a:pt x="33" y="58"/>
                </a:lnTo>
                <a:lnTo>
                  <a:pt x="0" y="149"/>
                </a:lnTo>
                <a:lnTo>
                  <a:pt x="67" y="138"/>
                </a:lnTo>
                <a:lnTo>
                  <a:pt x="87" y="72"/>
                </a:lnTo>
                <a:lnTo>
                  <a:pt x="128" y="25"/>
                </a:lnTo>
                <a:lnTo>
                  <a:pt x="9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44" name="Freeform 659"/>
          <p:cNvSpPr>
            <a:spLocks/>
          </p:cNvSpPr>
          <p:nvPr/>
        </p:nvSpPr>
        <p:spPr bwMode="auto">
          <a:xfrm rot="2682815">
            <a:off x="-291872" y="6195311"/>
            <a:ext cx="1425317" cy="743967"/>
          </a:xfrm>
          <a:custGeom>
            <a:avLst/>
            <a:gdLst>
              <a:gd name="T0" fmla="*/ 133 w 1442"/>
              <a:gd name="T1" fmla="*/ 0 h 752"/>
              <a:gd name="T2" fmla="*/ 54 w 1442"/>
              <a:gd name="T3" fmla="*/ 45 h 752"/>
              <a:gd name="T4" fmla="*/ 0 w 1442"/>
              <a:gd name="T5" fmla="*/ 178 h 752"/>
              <a:gd name="T6" fmla="*/ 58 w 1442"/>
              <a:gd name="T7" fmla="*/ 307 h 752"/>
              <a:gd name="T8" fmla="*/ 1013 w 1442"/>
              <a:gd name="T9" fmla="*/ 742 h 752"/>
              <a:gd name="T10" fmla="*/ 1218 w 1442"/>
              <a:gd name="T11" fmla="*/ 715 h 752"/>
              <a:gd name="T12" fmla="*/ 1384 w 1442"/>
              <a:gd name="T13" fmla="*/ 752 h 752"/>
              <a:gd name="T14" fmla="*/ 1442 w 1442"/>
              <a:gd name="T15" fmla="*/ 692 h 752"/>
              <a:gd name="T16" fmla="*/ 1286 w 1442"/>
              <a:gd name="T17" fmla="*/ 568 h 752"/>
              <a:gd name="T18" fmla="*/ 1223 w 1442"/>
              <a:gd name="T19" fmla="*/ 439 h 752"/>
              <a:gd name="T20" fmla="*/ 1172 w 1442"/>
              <a:gd name="T21" fmla="*/ 452 h 752"/>
              <a:gd name="T22" fmla="*/ 1231 w 1442"/>
              <a:gd name="T23" fmla="*/ 568 h 752"/>
              <a:gd name="T24" fmla="*/ 1351 w 1442"/>
              <a:gd name="T25" fmla="*/ 693 h 752"/>
              <a:gd name="T26" fmla="*/ 1210 w 1442"/>
              <a:gd name="T27" fmla="*/ 673 h 752"/>
              <a:gd name="T28" fmla="*/ 1044 w 1442"/>
              <a:gd name="T29" fmla="*/ 696 h 752"/>
              <a:gd name="T30" fmla="*/ 1075 w 1442"/>
              <a:gd name="T31" fmla="*/ 557 h 752"/>
              <a:gd name="T32" fmla="*/ 1146 w 1442"/>
              <a:gd name="T33" fmla="*/ 460 h 752"/>
              <a:gd name="T34" fmla="*/ 1062 w 1442"/>
              <a:gd name="T35" fmla="*/ 473 h 752"/>
              <a:gd name="T36" fmla="*/ 998 w 1442"/>
              <a:gd name="T37" fmla="*/ 563 h 752"/>
              <a:gd name="T38" fmla="*/ 975 w 1442"/>
              <a:gd name="T39" fmla="*/ 677 h 752"/>
              <a:gd name="T40" fmla="*/ 92 w 1442"/>
              <a:gd name="T41" fmla="*/ 266 h 752"/>
              <a:gd name="T42" fmla="*/ 69 w 1442"/>
              <a:gd name="T43" fmla="*/ 184 h 752"/>
              <a:gd name="T44" fmla="*/ 89 w 1442"/>
              <a:gd name="T45" fmla="*/ 82 h 752"/>
              <a:gd name="T46" fmla="*/ 186 w 1442"/>
              <a:gd name="T47" fmla="*/ 0 h 752"/>
              <a:gd name="T48" fmla="*/ 133 w 1442"/>
              <a:gd name="T49" fmla="*/ 0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42" h="752">
                <a:moveTo>
                  <a:pt x="133" y="0"/>
                </a:moveTo>
                <a:lnTo>
                  <a:pt x="54" y="45"/>
                </a:lnTo>
                <a:lnTo>
                  <a:pt x="0" y="178"/>
                </a:lnTo>
                <a:lnTo>
                  <a:pt x="58" y="307"/>
                </a:lnTo>
                <a:lnTo>
                  <a:pt x="1013" y="742"/>
                </a:lnTo>
                <a:lnTo>
                  <a:pt x="1218" y="715"/>
                </a:lnTo>
                <a:lnTo>
                  <a:pt x="1384" y="752"/>
                </a:lnTo>
                <a:lnTo>
                  <a:pt x="1442" y="692"/>
                </a:lnTo>
                <a:lnTo>
                  <a:pt x="1286" y="568"/>
                </a:lnTo>
                <a:lnTo>
                  <a:pt x="1223" y="439"/>
                </a:lnTo>
                <a:lnTo>
                  <a:pt x="1172" y="452"/>
                </a:lnTo>
                <a:lnTo>
                  <a:pt x="1231" y="568"/>
                </a:lnTo>
                <a:lnTo>
                  <a:pt x="1351" y="693"/>
                </a:lnTo>
                <a:lnTo>
                  <a:pt x="1210" y="673"/>
                </a:lnTo>
                <a:lnTo>
                  <a:pt x="1044" y="696"/>
                </a:lnTo>
                <a:lnTo>
                  <a:pt x="1075" y="557"/>
                </a:lnTo>
                <a:lnTo>
                  <a:pt x="1146" y="460"/>
                </a:lnTo>
                <a:lnTo>
                  <a:pt x="1062" y="473"/>
                </a:lnTo>
                <a:lnTo>
                  <a:pt x="998" y="563"/>
                </a:lnTo>
                <a:lnTo>
                  <a:pt x="975" y="677"/>
                </a:lnTo>
                <a:lnTo>
                  <a:pt x="92" y="266"/>
                </a:lnTo>
                <a:lnTo>
                  <a:pt x="69" y="184"/>
                </a:lnTo>
                <a:lnTo>
                  <a:pt x="89" y="82"/>
                </a:lnTo>
                <a:lnTo>
                  <a:pt x="186" y="0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45" name="Freeform 660"/>
          <p:cNvSpPr>
            <a:spLocks/>
          </p:cNvSpPr>
          <p:nvPr/>
        </p:nvSpPr>
        <p:spPr bwMode="auto">
          <a:xfrm rot="2682815">
            <a:off x="127491" y="5978829"/>
            <a:ext cx="136403" cy="282945"/>
          </a:xfrm>
          <a:custGeom>
            <a:avLst/>
            <a:gdLst>
              <a:gd name="T0" fmla="*/ 100 w 136"/>
              <a:gd name="T1" fmla="*/ 0 h 286"/>
              <a:gd name="T2" fmla="*/ 16 w 136"/>
              <a:gd name="T3" fmla="*/ 91 h 286"/>
              <a:gd name="T4" fmla="*/ 0 w 136"/>
              <a:gd name="T5" fmla="*/ 196 h 286"/>
              <a:gd name="T6" fmla="*/ 28 w 136"/>
              <a:gd name="T7" fmla="*/ 268 h 286"/>
              <a:gd name="T8" fmla="*/ 80 w 136"/>
              <a:gd name="T9" fmla="*/ 286 h 286"/>
              <a:gd name="T10" fmla="*/ 65 w 136"/>
              <a:gd name="T11" fmla="*/ 132 h 286"/>
              <a:gd name="T12" fmla="*/ 136 w 136"/>
              <a:gd name="T13" fmla="*/ 15 h 286"/>
              <a:gd name="T14" fmla="*/ 100 w 136"/>
              <a:gd name="T15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6" h="286">
                <a:moveTo>
                  <a:pt x="100" y="0"/>
                </a:moveTo>
                <a:lnTo>
                  <a:pt x="16" y="91"/>
                </a:lnTo>
                <a:lnTo>
                  <a:pt x="0" y="196"/>
                </a:lnTo>
                <a:lnTo>
                  <a:pt x="28" y="268"/>
                </a:lnTo>
                <a:lnTo>
                  <a:pt x="80" y="286"/>
                </a:lnTo>
                <a:lnTo>
                  <a:pt x="65" y="132"/>
                </a:lnTo>
                <a:lnTo>
                  <a:pt x="136" y="15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46" name="Freeform 661"/>
          <p:cNvSpPr>
            <a:spLocks/>
          </p:cNvSpPr>
          <p:nvPr/>
        </p:nvSpPr>
        <p:spPr bwMode="auto">
          <a:xfrm rot="2682815">
            <a:off x="561348" y="6089740"/>
            <a:ext cx="545614" cy="1005146"/>
          </a:xfrm>
          <a:custGeom>
            <a:avLst/>
            <a:gdLst>
              <a:gd name="T0" fmla="*/ 187 w 552"/>
              <a:gd name="T1" fmla="*/ 767 h 1016"/>
              <a:gd name="T2" fmla="*/ 0 w 552"/>
              <a:gd name="T3" fmla="*/ 107 h 1016"/>
              <a:gd name="T4" fmla="*/ 70 w 552"/>
              <a:gd name="T5" fmla="*/ 33 h 1016"/>
              <a:gd name="T6" fmla="*/ 222 w 552"/>
              <a:gd name="T7" fmla="*/ 0 h 1016"/>
              <a:gd name="T8" fmla="*/ 343 w 552"/>
              <a:gd name="T9" fmla="*/ 49 h 1016"/>
              <a:gd name="T10" fmla="*/ 552 w 552"/>
              <a:gd name="T11" fmla="*/ 1016 h 1016"/>
              <a:gd name="T12" fmla="*/ 476 w 552"/>
              <a:gd name="T13" fmla="*/ 933 h 1016"/>
              <a:gd name="T14" fmla="*/ 305 w 552"/>
              <a:gd name="T15" fmla="*/ 84 h 1016"/>
              <a:gd name="T16" fmla="*/ 195 w 552"/>
              <a:gd name="T17" fmla="*/ 53 h 1016"/>
              <a:gd name="T18" fmla="*/ 103 w 552"/>
              <a:gd name="T19" fmla="*/ 64 h 1016"/>
              <a:gd name="T20" fmla="*/ 65 w 552"/>
              <a:gd name="T21" fmla="*/ 122 h 1016"/>
              <a:gd name="T22" fmla="*/ 263 w 552"/>
              <a:gd name="T23" fmla="*/ 790 h 1016"/>
              <a:gd name="T24" fmla="*/ 187 w 552"/>
              <a:gd name="T25" fmla="*/ 767 h 1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52" h="1016">
                <a:moveTo>
                  <a:pt x="187" y="767"/>
                </a:moveTo>
                <a:lnTo>
                  <a:pt x="0" y="107"/>
                </a:lnTo>
                <a:lnTo>
                  <a:pt x="70" y="33"/>
                </a:lnTo>
                <a:lnTo>
                  <a:pt x="222" y="0"/>
                </a:lnTo>
                <a:lnTo>
                  <a:pt x="343" y="49"/>
                </a:lnTo>
                <a:lnTo>
                  <a:pt x="552" y="1016"/>
                </a:lnTo>
                <a:lnTo>
                  <a:pt x="476" y="933"/>
                </a:lnTo>
                <a:lnTo>
                  <a:pt x="305" y="84"/>
                </a:lnTo>
                <a:lnTo>
                  <a:pt x="195" y="53"/>
                </a:lnTo>
                <a:lnTo>
                  <a:pt x="103" y="64"/>
                </a:lnTo>
                <a:lnTo>
                  <a:pt x="65" y="122"/>
                </a:lnTo>
                <a:lnTo>
                  <a:pt x="263" y="790"/>
                </a:lnTo>
                <a:lnTo>
                  <a:pt x="187" y="76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47" name="Freeform 662"/>
          <p:cNvSpPr>
            <a:spLocks/>
          </p:cNvSpPr>
          <p:nvPr/>
        </p:nvSpPr>
        <p:spPr bwMode="auto">
          <a:xfrm rot="2682815">
            <a:off x="785996" y="6385724"/>
            <a:ext cx="162103" cy="425406"/>
          </a:xfrm>
          <a:custGeom>
            <a:avLst/>
            <a:gdLst>
              <a:gd name="T0" fmla="*/ 0 w 164"/>
              <a:gd name="T1" fmla="*/ 23 h 430"/>
              <a:gd name="T2" fmla="*/ 64 w 164"/>
              <a:gd name="T3" fmla="*/ 166 h 430"/>
              <a:gd name="T4" fmla="*/ 97 w 164"/>
              <a:gd name="T5" fmla="*/ 271 h 430"/>
              <a:gd name="T6" fmla="*/ 98 w 164"/>
              <a:gd name="T7" fmla="*/ 430 h 430"/>
              <a:gd name="T8" fmla="*/ 164 w 164"/>
              <a:gd name="T9" fmla="*/ 430 h 430"/>
              <a:gd name="T10" fmla="*/ 159 w 164"/>
              <a:gd name="T11" fmla="*/ 307 h 430"/>
              <a:gd name="T12" fmla="*/ 138 w 164"/>
              <a:gd name="T13" fmla="*/ 178 h 430"/>
              <a:gd name="T14" fmla="*/ 83 w 164"/>
              <a:gd name="T15" fmla="*/ 49 h 430"/>
              <a:gd name="T16" fmla="*/ 54 w 164"/>
              <a:gd name="T17" fmla="*/ 0 h 430"/>
              <a:gd name="T18" fmla="*/ 0 w 164"/>
              <a:gd name="T19" fmla="*/ 23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4" h="430">
                <a:moveTo>
                  <a:pt x="0" y="23"/>
                </a:moveTo>
                <a:lnTo>
                  <a:pt x="64" y="166"/>
                </a:lnTo>
                <a:lnTo>
                  <a:pt x="97" y="271"/>
                </a:lnTo>
                <a:lnTo>
                  <a:pt x="98" y="430"/>
                </a:lnTo>
                <a:lnTo>
                  <a:pt x="164" y="430"/>
                </a:lnTo>
                <a:lnTo>
                  <a:pt x="159" y="307"/>
                </a:lnTo>
                <a:lnTo>
                  <a:pt x="138" y="178"/>
                </a:lnTo>
                <a:lnTo>
                  <a:pt x="83" y="49"/>
                </a:lnTo>
                <a:lnTo>
                  <a:pt x="54" y="0"/>
                </a:lnTo>
                <a:lnTo>
                  <a:pt x="0" y="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48" name="Freeform 663"/>
          <p:cNvSpPr>
            <a:spLocks/>
          </p:cNvSpPr>
          <p:nvPr/>
        </p:nvSpPr>
        <p:spPr bwMode="auto">
          <a:xfrm rot="2682815">
            <a:off x="552918" y="6150527"/>
            <a:ext cx="330136" cy="227543"/>
          </a:xfrm>
          <a:custGeom>
            <a:avLst/>
            <a:gdLst>
              <a:gd name="T0" fmla="*/ 255 w 334"/>
              <a:gd name="T1" fmla="*/ 0 h 230"/>
              <a:gd name="T2" fmla="*/ 221 w 334"/>
              <a:gd name="T3" fmla="*/ 15 h 230"/>
              <a:gd name="T4" fmla="*/ 217 w 334"/>
              <a:gd name="T5" fmla="*/ 56 h 230"/>
              <a:gd name="T6" fmla="*/ 0 w 334"/>
              <a:gd name="T7" fmla="*/ 144 h 230"/>
              <a:gd name="T8" fmla="*/ 0 w 334"/>
              <a:gd name="T9" fmla="*/ 190 h 230"/>
              <a:gd name="T10" fmla="*/ 244 w 334"/>
              <a:gd name="T11" fmla="*/ 194 h 230"/>
              <a:gd name="T12" fmla="*/ 275 w 334"/>
              <a:gd name="T13" fmla="*/ 230 h 230"/>
              <a:gd name="T14" fmla="*/ 334 w 334"/>
              <a:gd name="T15" fmla="*/ 228 h 230"/>
              <a:gd name="T16" fmla="*/ 329 w 334"/>
              <a:gd name="T17" fmla="*/ 162 h 230"/>
              <a:gd name="T18" fmla="*/ 101 w 334"/>
              <a:gd name="T19" fmla="*/ 151 h 230"/>
              <a:gd name="T20" fmla="*/ 286 w 334"/>
              <a:gd name="T21" fmla="*/ 75 h 230"/>
              <a:gd name="T22" fmla="*/ 255 w 334"/>
              <a:gd name="T23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4" h="230">
                <a:moveTo>
                  <a:pt x="255" y="0"/>
                </a:moveTo>
                <a:lnTo>
                  <a:pt x="221" y="15"/>
                </a:lnTo>
                <a:lnTo>
                  <a:pt x="217" y="56"/>
                </a:lnTo>
                <a:lnTo>
                  <a:pt x="0" y="144"/>
                </a:lnTo>
                <a:lnTo>
                  <a:pt x="0" y="190"/>
                </a:lnTo>
                <a:lnTo>
                  <a:pt x="244" y="194"/>
                </a:lnTo>
                <a:lnTo>
                  <a:pt x="275" y="230"/>
                </a:lnTo>
                <a:lnTo>
                  <a:pt x="334" y="228"/>
                </a:lnTo>
                <a:lnTo>
                  <a:pt x="329" y="162"/>
                </a:lnTo>
                <a:lnTo>
                  <a:pt x="101" y="151"/>
                </a:lnTo>
                <a:lnTo>
                  <a:pt x="286" y="75"/>
                </a:lnTo>
                <a:lnTo>
                  <a:pt x="25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49" name="Freeform 664"/>
          <p:cNvSpPr>
            <a:spLocks/>
          </p:cNvSpPr>
          <p:nvPr/>
        </p:nvSpPr>
        <p:spPr bwMode="auto">
          <a:xfrm rot="2682815">
            <a:off x="946037" y="6578691"/>
            <a:ext cx="798652" cy="360112"/>
          </a:xfrm>
          <a:custGeom>
            <a:avLst/>
            <a:gdLst>
              <a:gd name="T0" fmla="*/ 0 w 807"/>
              <a:gd name="T1" fmla="*/ 112 h 363"/>
              <a:gd name="T2" fmla="*/ 740 w 807"/>
              <a:gd name="T3" fmla="*/ 0 h 363"/>
              <a:gd name="T4" fmla="*/ 794 w 807"/>
              <a:gd name="T5" fmla="*/ 67 h 363"/>
              <a:gd name="T6" fmla="*/ 807 w 807"/>
              <a:gd name="T7" fmla="*/ 154 h 363"/>
              <a:gd name="T8" fmla="*/ 774 w 807"/>
              <a:gd name="T9" fmla="*/ 241 h 363"/>
              <a:gd name="T10" fmla="*/ 49 w 807"/>
              <a:gd name="T11" fmla="*/ 363 h 363"/>
              <a:gd name="T12" fmla="*/ 46 w 807"/>
              <a:gd name="T13" fmla="*/ 329 h 363"/>
              <a:gd name="T14" fmla="*/ 740 w 807"/>
              <a:gd name="T15" fmla="*/ 207 h 363"/>
              <a:gd name="T16" fmla="*/ 766 w 807"/>
              <a:gd name="T17" fmla="*/ 125 h 363"/>
              <a:gd name="T18" fmla="*/ 720 w 807"/>
              <a:gd name="T19" fmla="*/ 49 h 363"/>
              <a:gd name="T20" fmla="*/ 0 w 807"/>
              <a:gd name="T21" fmla="*/ 158 h 363"/>
              <a:gd name="T22" fmla="*/ 0 w 807"/>
              <a:gd name="T23" fmla="*/ 11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07" h="363">
                <a:moveTo>
                  <a:pt x="0" y="112"/>
                </a:moveTo>
                <a:lnTo>
                  <a:pt x="740" y="0"/>
                </a:lnTo>
                <a:lnTo>
                  <a:pt x="794" y="67"/>
                </a:lnTo>
                <a:lnTo>
                  <a:pt x="807" y="154"/>
                </a:lnTo>
                <a:lnTo>
                  <a:pt x="774" y="241"/>
                </a:lnTo>
                <a:lnTo>
                  <a:pt x="49" y="363"/>
                </a:lnTo>
                <a:lnTo>
                  <a:pt x="46" y="329"/>
                </a:lnTo>
                <a:lnTo>
                  <a:pt x="740" y="207"/>
                </a:lnTo>
                <a:lnTo>
                  <a:pt x="766" y="125"/>
                </a:lnTo>
                <a:lnTo>
                  <a:pt x="720" y="49"/>
                </a:lnTo>
                <a:lnTo>
                  <a:pt x="0" y="158"/>
                </a:lnTo>
                <a:lnTo>
                  <a:pt x="0" y="1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50" name="Freeform 665"/>
          <p:cNvSpPr>
            <a:spLocks/>
          </p:cNvSpPr>
          <p:nvPr/>
        </p:nvSpPr>
        <p:spPr bwMode="auto">
          <a:xfrm rot="2682815">
            <a:off x="1066607" y="6626774"/>
            <a:ext cx="417118" cy="144440"/>
          </a:xfrm>
          <a:custGeom>
            <a:avLst/>
            <a:gdLst>
              <a:gd name="T0" fmla="*/ 0 w 421"/>
              <a:gd name="T1" fmla="*/ 106 h 146"/>
              <a:gd name="T2" fmla="*/ 58 w 421"/>
              <a:gd name="T3" fmla="*/ 146 h 146"/>
              <a:gd name="T4" fmla="*/ 193 w 421"/>
              <a:gd name="T5" fmla="*/ 141 h 146"/>
              <a:gd name="T6" fmla="*/ 360 w 421"/>
              <a:gd name="T7" fmla="*/ 98 h 146"/>
              <a:gd name="T8" fmla="*/ 421 w 421"/>
              <a:gd name="T9" fmla="*/ 36 h 146"/>
              <a:gd name="T10" fmla="*/ 382 w 421"/>
              <a:gd name="T11" fmla="*/ 1 h 146"/>
              <a:gd name="T12" fmla="*/ 219 w 421"/>
              <a:gd name="T13" fmla="*/ 0 h 146"/>
              <a:gd name="T14" fmla="*/ 96 w 421"/>
              <a:gd name="T15" fmla="*/ 10 h 146"/>
              <a:gd name="T16" fmla="*/ 13 w 421"/>
              <a:gd name="T17" fmla="*/ 64 h 146"/>
              <a:gd name="T18" fmla="*/ 97 w 421"/>
              <a:gd name="T19" fmla="*/ 80 h 146"/>
              <a:gd name="T20" fmla="*/ 237 w 421"/>
              <a:gd name="T21" fmla="*/ 44 h 146"/>
              <a:gd name="T22" fmla="*/ 359 w 421"/>
              <a:gd name="T23" fmla="*/ 44 h 146"/>
              <a:gd name="T24" fmla="*/ 232 w 421"/>
              <a:gd name="T25" fmla="*/ 93 h 146"/>
              <a:gd name="T26" fmla="*/ 124 w 421"/>
              <a:gd name="T27" fmla="*/ 106 h 146"/>
              <a:gd name="T28" fmla="*/ 0 w 421"/>
              <a:gd name="T29" fmla="*/ 10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1" h="146">
                <a:moveTo>
                  <a:pt x="0" y="106"/>
                </a:moveTo>
                <a:lnTo>
                  <a:pt x="58" y="146"/>
                </a:lnTo>
                <a:lnTo>
                  <a:pt x="193" y="141"/>
                </a:lnTo>
                <a:lnTo>
                  <a:pt x="360" y="98"/>
                </a:lnTo>
                <a:lnTo>
                  <a:pt x="421" y="36"/>
                </a:lnTo>
                <a:lnTo>
                  <a:pt x="382" y="1"/>
                </a:lnTo>
                <a:lnTo>
                  <a:pt x="219" y="0"/>
                </a:lnTo>
                <a:lnTo>
                  <a:pt x="96" y="10"/>
                </a:lnTo>
                <a:lnTo>
                  <a:pt x="13" y="64"/>
                </a:lnTo>
                <a:lnTo>
                  <a:pt x="97" y="80"/>
                </a:lnTo>
                <a:lnTo>
                  <a:pt x="237" y="44"/>
                </a:lnTo>
                <a:lnTo>
                  <a:pt x="359" y="44"/>
                </a:lnTo>
                <a:lnTo>
                  <a:pt x="232" y="93"/>
                </a:lnTo>
                <a:lnTo>
                  <a:pt x="124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4" name="Grup 3"/>
          <p:cNvGrpSpPr/>
          <p:nvPr/>
        </p:nvGrpSpPr>
        <p:grpSpPr>
          <a:xfrm>
            <a:off x="55662" y="6289503"/>
            <a:ext cx="576064" cy="528712"/>
            <a:chOff x="2688195" y="5569701"/>
            <a:chExt cx="849851" cy="549843"/>
          </a:xfrm>
        </p:grpSpPr>
        <p:sp>
          <p:nvSpPr>
            <p:cNvPr id="1616" name="Freeform 631"/>
            <p:cNvSpPr>
              <a:spLocks/>
            </p:cNvSpPr>
            <p:nvPr/>
          </p:nvSpPr>
          <p:spPr bwMode="auto">
            <a:xfrm rot="2157462">
              <a:off x="2688195" y="5569701"/>
              <a:ext cx="849851" cy="549843"/>
            </a:xfrm>
            <a:custGeom>
              <a:avLst/>
              <a:gdLst>
                <a:gd name="T0" fmla="*/ 12 w 418"/>
                <a:gd name="T1" fmla="*/ 28 h 253"/>
                <a:gd name="T2" fmla="*/ 137 w 418"/>
                <a:gd name="T3" fmla="*/ 56 h 253"/>
                <a:gd name="T4" fmla="*/ 277 w 418"/>
                <a:gd name="T5" fmla="*/ 117 h 253"/>
                <a:gd name="T6" fmla="*/ 375 w 418"/>
                <a:gd name="T7" fmla="*/ 207 h 253"/>
                <a:gd name="T8" fmla="*/ 278 w 418"/>
                <a:gd name="T9" fmla="*/ 196 h 253"/>
                <a:gd name="T10" fmla="*/ 119 w 418"/>
                <a:gd name="T11" fmla="*/ 125 h 253"/>
                <a:gd name="T12" fmla="*/ 43 w 418"/>
                <a:gd name="T13" fmla="*/ 68 h 253"/>
                <a:gd name="T14" fmla="*/ 91 w 418"/>
                <a:gd name="T15" fmla="*/ 140 h 253"/>
                <a:gd name="T16" fmla="*/ 232 w 418"/>
                <a:gd name="T17" fmla="*/ 230 h 253"/>
                <a:gd name="T18" fmla="*/ 398 w 418"/>
                <a:gd name="T19" fmla="*/ 253 h 253"/>
                <a:gd name="T20" fmla="*/ 418 w 418"/>
                <a:gd name="T21" fmla="*/ 191 h 253"/>
                <a:gd name="T22" fmla="*/ 336 w 418"/>
                <a:gd name="T23" fmla="*/ 102 h 253"/>
                <a:gd name="T24" fmla="*/ 145 w 418"/>
                <a:gd name="T25" fmla="*/ 15 h 253"/>
                <a:gd name="T26" fmla="*/ 0 w 418"/>
                <a:gd name="T27" fmla="*/ 0 h 253"/>
                <a:gd name="T28" fmla="*/ 12 w 418"/>
                <a:gd name="T29" fmla="*/ 2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8" h="253">
                  <a:moveTo>
                    <a:pt x="12" y="28"/>
                  </a:moveTo>
                  <a:lnTo>
                    <a:pt x="137" y="56"/>
                  </a:lnTo>
                  <a:lnTo>
                    <a:pt x="277" y="117"/>
                  </a:lnTo>
                  <a:lnTo>
                    <a:pt x="375" y="207"/>
                  </a:lnTo>
                  <a:lnTo>
                    <a:pt x="278" y="196"/>
                  </a:lnTo>
                  <a:lnTo>
                    <a:pt x="119" y="125"/>
                  </a:lnTo>
                  <a:lnTo>
                    <a:pt x="43" y="68"/>
                  </a:lnTo>
                  <a:lnTo>
                    <a:pt x="91" y="140"/>
                  </a:lnTo>
                  <a:lnTo>
                    <a:pt x="232" y="230"/>
                  </a:lnTo>
                  <a:lnTo>
                    <a:pt x="398" y="253"/>
                  </a:lnTo>
                  <a:lnTo>
                    <a:pt x="418" y="191"/>
                  </a:lnTo>
                  <a:lnTo>
                    <a:pt x="336" y="102"/>
                  </a:lnTo>
                  <a:lnTo>
                    <a:pt x="145" y="15"/>
                  </a:lnTo>
                  <a:lnTo>
                    <a:pt x="0" y="0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2" name="Grup 1"/>
            <p:cNvGrpSpPr/>
            <p:nvPr userDrawn="1"/>
          </p:nvGrpSpPr>
          <p:grpSpPr>
            <a:xfrm rot="3789856">
              <a:off x="2864114" y="5723432"/>
              <a:ext cx="438046" cy="171367"/>
              <a:chOff x="2194039" y="4993362"/>
              <a:chExt cx="526905" cy="302519"/>
            </a:xfrm>
          </p:grpSpPr>
          <p:pic>
            <p:nvPicPr>
              <p:cNvPr id="1608" name="Picture 6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42577" r="28384"/>
              <a:stretch>
                <a:fillRect/>
              </a:stretch>
            </p:blipFill>
            <p:spPr bwMode="auto">
              <a:xfrm rot="15126665" flipH="1">
                <a:off x="2522189" y="5192350"/>
                <a:ext cx="145694" cy="61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576" name="Group 66"/>
              <p:cNvGrpSpPr>
                <a:grpSpLocks/>
              </p:cNvGrpSpPr>
              <p:nvPr/>
            </p:nvGrpSpPr>
            <p:grpSpPr bwMode="auto">
              <a:xfrm>
                <a:off x="2194039" y="4993362"/>
                <a:ext cx="526905" cy="255978"/>
                <a:chOff x="839" y="3370"/>
                <a:chExt cx="1542" cy="629"/>
              </a:xfrm>
            </p:grpSpPr>
            <p:pic>
              <p:nvPicPr>
                <p:cNvPr id="1651" name="Picture 67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162414">
                  <a:off x="839" y="3385"/>
                  <a:ext cx="640" cy="5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1652" name="Group 68"/>
                <p:cNvGrpSpPr>
                  <a:grpSpLocks/>
                </p:cNvGrpSpPr>
                <p:nvPr/>
              </p:nvGrpSpPr>
              <p:grpSpPr bwMode="auto">
                <a:xfrm>
                  <a:off x="839" y="3370"/>
                  <a:ext cx="1542" cy="629"/>
                  <a:chOff x="839" y="3370"/>
                  <a:chExt cx="1542" cy="629"/>
                </a:xfrm>
              </p:grpSpPr>
              <p:pic>
                <p:nvPicPr>
                  <p:cNvPr id="1653" name="Picture 69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670667">
                    <a:off x="839" y="3612"/>
                    <a:ext cx="640" cy="18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654" name="Picture 70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552704">
                    <a:off x="1334" y="3370"/>
                    <a:ext cx="458" cy="58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655" name="Picture 71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3423510">
                    <a:off x="1539" y="3475"/>
                    <a:ext cx="595" cy="4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656" name="Picture 7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 r="28349"/>
                  <a:stretch>
                    <a:fillRect/>
                  </a:stretch>
                </p:blipFill>
                <p:spPr bwMode="auto">
                  <a:xfrm rot="4673005">
                    <a:off x="1858" y="3450"/>
                    <a:ext cx="594" cy="45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657" name="Picture 7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 r="38980"/>
                  <a:stretch>
                    <a:fillRect/>
                  </a:stretch>
                </p:blipFill>
                <p:spPr bwMode="auto">
                  <a:xfrm rot="2533643" flipH="1">
                    <a:off x="2109" y="3521"/>
                    <a:ext cx="178" cy="40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</p:grpSp>
      </p:grpSp>
    </p:spTree>
    <p:extLst>
      <p:ext uri="{BB962C8B-B14F-4D97-AF65-F5344CB8AC3E}">
        <p14:creationId xmlns:p14="http://schemas.microsoft.com/office/powerpoint/2010/main" xmlns="" val="40746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00"/>
            </a:gs>
            <a:gs pos="0">
              <a:schemeClr val="bg1"/>
            </a:gs>
            <a:gs pos="13000">
              <a:schemeClr val="bg1"/>
            </a:gs>
            <a:gs pos="14000">
              <a:srgbClr val="FFFF00"/>
            </a:gs>
            <a:gs pos="15000">
              <a:srgbClr val="FF0000"/>
            </a:gs>
            <a:gs pos="16000">
              <a:srgbClr val="66FF33"/>
            </a:gs>
            <a:gs pos="17000">
              <a:srgbClr val="CCECFF"/>
            </a:gs>
            <a:gs pos="94000">
              <a:schemeClr val="tx2">
                <a:lumMod val="75000"/>
              </a:schemeClr>
            </a:gs>
            <a:gs pos="82000">
              <a:schemeClr val="tx2">
                <a:lumMod val="60000"/>
                <a:lumOff val="40000"/>
              </a:schemeClr>
            </a:gs>
            <a:gs pos="46000">
              <a:srgbClr val="CCCCF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4931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defTabSz="129415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5306" indent="-485306" algn="l" defTabSz="129415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51497" indent="-404422" algn="l" defTabSz="129415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17688" indent="-323538" algn="l" defTabSz="129415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64763" indent="-323538" algn="l" defTabSz="129415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11838" indent="-323538" algn="l" defTabSz="129415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58913" indent="-323538" algn="l" defTabSz="129415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05989" indent="-323538" algn="l" defTabSz="129415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53064" indent="-323538" algn="l" defTabSz="129415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00139" indent="-323538" algn="l" defTabSz="129415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41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7075" algn="l" defTabSz="12941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94150" algn="l" defTabSz="12941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41225" algn="l" defTabSz="12941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8301" algn="l" defTabSz="12941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35376" algn="l" defTabSz="12941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82451" algn="l" defTabSz="12941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29526" algn="l" defTabSz="12941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601" algn="l" defTabSz="12941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6208" y="2539237"/>
            <a:ext cx="8457692" cy="1146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1440" algn="r">
              <a:lnSpc>
                <a:spcPts val="3155"/>
              </a:lnSpc>
              <a:spcBef>
                <a:spcPts val="157"/>
              </a:spcBef>
            </a:pPr>
            <a:r>
              <a:rPr sz="4500" b="1" spc="4" baseline="2730" dirty="0" smtClean="0">
                <a:latin typeface="Calibri"/>
                <a:cs typeface="Calibri"/>
              </a:rPr>
              <a:t>Kİ</a:t>
            </a:r>
            <a:r>
              <a:rPr sz="4500" b="1" spc="0" baseline="2730" dirty="0" smtClean="0">
                <a:latin typeface="Calibri"/>
                <a:cs typeface="Calibri"/>
              </a:rPr>
              <a:t>Ş</a:t>
            </a:r>
            <a:r>
              <a:rPr sz="4500" b="1" spc="4" baseline="2730" dirty="0" smtClean="0">
                <a:latin typeface="Calibri"/>
                <a:cs typeface="Calibri"/>
              </a:rPr>
              <a:t>İ</a:t>
            </a:r>
            <a:r>
              <a:rPr sz="4500" b="1" spc="0" baseline="2730" dirty="0" smtClean="0">
                <a:latin typeface="Calibri"/>
                <a:cs typeface="Calibri"/>
              </a:rPr>
              <a:t>SEL</a:t>
            </a:r>
            <a:r>
              <a:rPr sz="4500" b="1" spc="-87" baseline="2730" dirty="0" smtClean="0">
                <a:latin typeface="Calibri"/>
                <a:cs typeface="Calibri"/>
              </a:rPr>
              <a:t> </a:t>
            </a:r>
            <a:r>
              <a:rPr sz="4500" b="1" spc="-9" baseline="2730" dirty="0" smtClean="0">
                <a:latin typeface="Calibri"/>
                <a:cs typeface="Calibri"/>
              </a:rPr>
              <a:t>B</a:t>
            </a:r>
            <a:r>
              <a:rPr sz="4500" b="1" spc="-4" baseline="2730" dirty="0" smtClean="0">
                <a:latin typeface="Calibri"/>
                <a:cs typeface="Calibri"/>
              </a:rPr>
              <a:t>A</a:t>
            </a:r>
            <a:r>
              <a:rPr sz="4500" b="1" spc="4" baseline="2730" dirty="0" smtClean="0">
                <a:latin typeface="Calibri"/>
                <a:cs typeface="Calibri"/>
              </a:rPr>
              <a:t>KI</a:t>
            </a:r>
            <a:r>
              <a:rPr sz="4500" b="1" spc="0" baseline="2730" dirty="0" smtClean="0">
                <a:latin typeface="Calibri"/>
                <a:cs typeface="Calibri"/>
              </a:rPr>
              <a:t>M</a:t>
            </a:r>
            <a:endParaRPr sz="30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4800" b="1" spc="0" dirty="0" smtClean="0">
                <a:solidFill>
                  <a:srgbClr val="FF0000"/>
                </a:solidFill>
                <a:latin typeface="Calibri"/>
                <a:cs typeface="Calibri"/>
              </a:rPr>
              <a:t>KİŞİS</a:t>
            </a:r>
            <a:r>
              <a:rPr sz="4800" b="1" spc="-9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4800" b="1" spc="-14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dirty="0" smtClean="0">
                <a:solidFill>
                  <a:srgbClr val="FF0000"/>
                </a:solidFill>
                <a:latin typeface="Calibri"/>
                <a:cs typeface="Calibri"/>
              </a:rPr>
              <a:t>BA</a:t>
            </a:r>
            <a:r>
              <a:rPr sz="4800" b="1" spc="14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4800" b="1" spc="0" dirty="0" smtClean="0">
                <a:solidFill>
                  <a:srgbClr val="FF0000"/>
                </a:solidFill>
                <a:latin typeface="Calibri"/>
                <a:cs typeface="Calibri"/>
              </a:rPr>
              <a:t>IM</a:t>
            </a:r>
            <a:r>
              <a:rPr sz="4800" b="1" spc="-13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dirty="0" smtClean="0">
                <a:solidFill>
                  <a:srgbClr val="FF0000"/>
                </a:solidFill>
                <a:latin typeface="Calibri"/>
                <a:cs typeface="Calibri"/>
              </a:rPr>
              <a:t>İHTİYAÇLARI</a:t>
            </a:r>
            <a:endParaRPr sz="4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262331" cy="275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t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ya</a:t>
            </a:r>
            <a:r>
              <a:rPr sz="4500" spc="-120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t</a:t>
            </a:r>
            <a:r>
              <a:rPr sz="4500" spc="-6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edeb</a:t>
            </a:r>
            <a:r>
              <a:rPr sz="4500" spc="4" baseline="2730" dirty="0" smtClean="0">
                <a:latin typeface="Calibri"/>
                <a:cs typeface="Calibri"/>
              </a:rPr>
              <a:t>i</a:t>
            </a:r>
            <a:r>
              <a:rPr sz="4500" spc="-4" baseline="2730" dirty="0" smtClean="0">
                <a:latin typeface="Calibri"/>
                <a:cs typeface="Calibri"/>
              </a:rPr>
              <a:t>le</a:t>
            </a:r>
            <a:r>
              <a:rPr sz="4500" spc="4" baseline="2730" dirty="0" smtClean="0">
                <a:latin typeface="Calibri"/>
                <a:cs typeface="Calibri"/>
              </a:rPr>
              <a:t>c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2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33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p</a:t>
            </a:r>
            <a:r>
              <a:rPr sz="4500" spc="0" baseline="2730" dirty="0" smtClean="0">
                <a:latin typeface="Calibri"/>
                <a:cs typeface="Calibri"/>
              </a:rPr>
              <a:t>oz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9" baseline="2730" dirty="0" smtClean="0">
                <a:latin typeface="Calibri"/>
                <a:cs typeface="Calibri"/>
              </a:rPr>
              <a:t>y</a:t>
            </a:r>
            <a:r>
              <a:rPr sz="4500" spc="0" baseline="2730" dirty="0" smtClean="0">
                <a:latin typeface="Calibri"/>
                <a:cs typeface="Calibri"/>
              </a:rPr>
              <a:t>on</a:t>
            </a:r>
            <a:r>
              <a:rPr sz="4500" spc="-107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il</a:t>
            </a:r>
            <a:r>
              <a:rPr sz="4500" spc="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r>
              <a:rPr sz="4500" spc="-77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59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6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öz</a:t>
            </a:r>
            <a:endParaRPr sz="3000">
              <a:latin typeface="Calibri"/>
              <a:cs typeface="Calibri"/>
            </a:endParaRPr>
          </a:p>
          <a:p>
            <a:pPr marL="12700" marR="99466">
              <a:lnSpc>
                <a:spcPct val="101623"/>
              </a:lnSpc>
            </a:pP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ini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ri</a:t>
            </a:r>
            <a:r>
              <a:rPr sz="3000" spc="-17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7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2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0" dirty="0" smtClean="0">
                <a:latin typeface="Calibri"/>
                <a:cs typeface="Calibri"/>
              </a:rPr>
              <a:t>ç</a:t>
            </a:r>
            <a:r>
              <a:rPr sz="3000" spc="-7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yorsa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0" dirty="0" smtClean="0">
                <a:latin typeface="Calibri"/>
                <a:cs typeface="Calibri"/>
              </a:rPr>
              <a:t>ç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7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leni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9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denen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183283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El</a:t>
            </a:r>
            <a:r>
              <a:rPr sz="3000" spc="-4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inde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9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bun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(K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a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12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nle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r.).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6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ct val="101725"/>
              </a:lnSpc>
              <a:spcBef>
                <a:spcPts val="10"/>
              </a:spcBef>
            </a:pP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an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r,</a:t>
            </a:r>
            <a:r>
              <a:rPr sz="3000" spc="-11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29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kç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786383" y="1490458"/>
            <a:ext cx="3834393" cy="28285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19152" y="1123296"/>
            <a:ext cx="5104991" cy="32196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se</a:t>
            </a:r>
            <a:r>
              <a:rPr sz="4500" spc="-140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70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8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El</a:t>
            </a:r>
            <a:r>
              <a:rPr sz="3000" spc="-2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10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 ş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ild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1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akt</a:t>
            </a:r>
            <a:r>
              <a:rPr sz="3000" spc="0" dirty="0" smtClean="0">
                <a:latin typeface="Calibri"/>
                <a:cs typeface="Calibri"/>
              </a:rPr>
              <a:t>a s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0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rsa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ud</a:t>
            </a:r>
            <a:r>
              <a:rPr sz="3000" spc="0" dirty="0" smtClean="0">
                <a:latin typeface="Calibri"/>
                <a:cs typeface="Calibri"/>
              </a:rPr>
              <a:t>a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ti</a:t>
            </a:r>
            <a:r>
              <a:rPr sz="3000" spc="-4" dirty="0" smtClean="0">
                <a:latin typeface="Calibri"/>
                <a:cs typeface="Calibri"/>
              </a:rPr>
              <a:t>ld</a:t>
            </a:r>
            <a:r>
              <a:rPr sz="3000" spc="4" dirty="0" smtClean="0">
                <a:latin typeface="Calibri"/>
                <a:cs typeface="Calibri"/>
              </a:rPr>
              <a:t>ikt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6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elidi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254879">
              <a:lnSpc>
                <a:spcPct val="101623"/>
              </a:lnSpc>
              <a:spcBef>
                <a:spcPts val="10"/>
              </a:spcBef>
            </a:pP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ini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dınd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lıdı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76564" y="4850216"/>
            <a:ext cx="44218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latin typeface="Calibri"/>
                <a:cs typeface="Calibri"/>
              </a:rPr>
              <a:t>El</a:t>
            </a:r>
            <a:r>
              <a:rPr sz="3600" i="1" spc="-17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tı</a:t>
            </a:r>
            <a:r>
              <a:rPr sz="3600" i="1" spc="4" baseline="3413" dirty="0" smtClean="0">
                <a:latin typeface="Calibri"/>
                <a:cs typeface="Calibri"/>
              </a:rPr>
              <a:t>r</a:t>
            </a:r>
            <a:r>
              <a:rPr sz="3600" i="1" spc="0" baseline="3413" dirty="0" smtClean="0">
                <a:latin typeface="Calibri"/>
                <a:cs typeface="Calibri"/>
              </a:rPr>
              <a:t>nakl</a:t>
            </a:r>
            <a:r>
              <a:rPr sz="3600" i="1" spc="-9" baseline="3413" dirty="0" smtClean="0">
                <a:latin typeface="Calibri"/>
                <a:cs typeface="Calibri"/>
              </a:rPr>
              <a:t>a</a:t>
            </a:r>
            <a:r>
              <a:rPr sz="3600" i="1" spc="4" baseline="3413" dirty="0" smtClean="0">
                <a:latin typeface="Calibri"/>
                <a:cs typeface="Calibri"/>
              </a:rPr>
              <a:t>r</a:t>
            </a:r>
            <a:r>
              <a:rPr sz="3600" i="1" spc="-9" baseline="3413" dirty="0" smtClean="0">
                <a:latin typeface="Calibri"/>
                <a:cs typeface="Calibri"/>
              </a:rPr>
              <a:t>ı</a:t>
            </a:r>
            <a:r>
              <a:rPr sz="3600" i="1" spc="0" baseline="3413" dirty="0" smtClean="0">
                <a:latin typeface="Calibri"/>
                <a:cs typeface="Calibri"/>
              </a:rPr>
              <a:t>nın</a:t>
            </a:r>
            <a:r>
              <a:rPr sz="3600" i="1" spc="-118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doğ</a:t>
            </a:r>
            <a:r>
              <a:rPr sz="3600" i="1" spc="4" baseline="3413" dirty="0" smtClean="0">
                <a:latin typeface="Calibri"/>
                <a:cs typeface="Calibri"/>
              </a:rPr>
              <a:t>r</a:t>
            </a:r>
            <a:r>
              <a:rPr sz="3600" i="1" spc="-9" baseline="3413" dirty="0" smtClean="0">
                <a:latin typeface="Calibri"/>
                <a:cs typeface="Calibri"/>
              </a:rPr>
              <a:t>u</a:t>
            </a:r>
            <a:r>
              <a:rPr sz="3600" i="1" spc="0" baseline="3413" dirty="0" smtClean="0">
                <a:latin typeface="Calibri"/>
                <a:cs typeface="Calibri"/>
              </a:rPr>
              <a:t>/</a:t>
            </a:r>
            <a:r>
              <a:rPr sz="3600" i="1" spc="-66" baseline="3413" dirty="0" smtClean="0">
                <a:latin typeface="Calibri"/>
                <a:cs typeface="Calibri"/>
              </a:rPr>
              <a:t> </a:t>
            </a:r>
            <a:r>
              <a:rPr sz="3600" i="1" spc="-4" baseline="3413" dirty="0" smtClean="0">
                <a:latin typeface="Calibri"/>
                <a:cs typeface="Calibri"/>
              </a:rPr>
              <a:t>y</a:t>
            </a:r>
            <a:r>
              <a:rPr sz="3600" i="1" spc="0" baseline="3413" dirty="0" smtClean="0">
                <a:latin typeface="Calibri"/>
                <a:cs typeface="Calibri"/>
              </a:rPr>
              <a:t>anlış</a:t>
            </a:r>
            <a:r>
              <a:rPr sz="3600" i="1" spc="-55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k</a:t>
            </a:r>
            <a:r>
              <a:rPr sz="3600" i="1" spc="4" baseline="3413" dirty="0" smtClean="0">
                <a:latin typeface="Calibri"/>
                <a:cs typeface="Calibri"/>
              </a:rPr>
              <a:t>e</a:t>
            </a:r>
            <a:r>
              <a:rPr sz="3600" i="1" spc="64" baseline="3413" dirty="0" smtClean="0">
                <a:latin typeface="Calibri"/>
                <a:cs typeface="Calibri"/>
              </a:rPr>
              <a:t>s</a:t>
            </a:r>
            <a:r>
              <a:rPr sz="3600" i="1" spc="0" baseline="3413" dirty="0" smtClean="0">
                <a:latin typeface="Calibri"/>
                <a:cs typeface="Calibri"/>
              </a:rPr>
              <a:t>imi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8571957" cy="32196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4" baseline="2730" dirty="0" smtClean="0">
                <a:latin typeface="Calibri"/>
                <a:cs typeface="Calibri"/>
              </a:rPr>
              <a:t>lle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77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0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osyon</a:t>
            </a:r>
            <a:r>
              <a:rPr sz="4500" spc="-79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il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  <a:spcBef>
                <a:spcPts val="16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lle</a:t>
            </a:r>
            <a:r>
              <a:rPr sz="3000" spc="0" dirty="0" smtClean="0">
                <a:latin typeface="Calibri"/>
                <a:cs typeface="Calibri"/>
              </a:rPr>
              <a:t>re</a:t>
            </a:r>
            <a:r>
              <a:rPr sz="3000" spc="-8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j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8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6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m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im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ri</a:t>
            </a:r>
            <a:r>
              <a:rPr sz="3000" spc="-17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tamam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ndı</a:t>
            </a:r>
            <a:r>
              <a:rPr sz="3000" spc="4" dirty="0" smtClean="0">
                <a:latin typeface="Calibri"/>
                <a:cs typeface="Calibri"/>
              </a:rPr>
              <a:t>kta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20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6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ldı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564590" indent="449580">
              <a:lnSpc>
                <a:spcPct val="101623"/>
              </a:lnSpc>
              <a:spcBef>
                <a:spcPts val="10"/>
              </a:spcBef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98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s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al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5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50747" y="1156715"/>
            <a:ext cx="6914387" cy="489203"/>
          </a:xfrm>
          <a:custGeom>
            <a:avLst/>
            <a:gdLst/>
            <a:ahLst/>
            <a:cxnLst/>
            <a:rect l="l" t="t" r="r" b="b"/>
            <a:pathLst>
              <a:path w="6914387" h="489203">
                <a:moveTo>
                  <a:pt x="0" y="489203"/>
                </a:moveTo>
                <a:lnTo>
                  <a:pt x="6914387" y="489203"/>
                </a:lnTo>
                <a:lnTo>
                  <a:pt x="6914387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747" y="1080515"/>
            <a:ext cx="6914387" cy="74675"/>
          </a:xfrm>
          <a:custGeom>
            <a:avLst/>
            <a:gdLst/>
            <a:ahLst/>
            <a:cxnLst/>
            <a:rect l="l" t="t" r="r" b="b"/>
            <a:pathLst>
              <a:path w="6914387" h="74675">
                <a:moveTo>
                  <a:pt x="0" y="74675"/>
                </a:moveTo>
                <a:lnTo>
                  <a:pt x="6914387" y="74675"/>
                </a:lnTo>
                <a:lnTo>
                  <a:pt x="69143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66659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647443"/>
            <a:ext cx="6914387" cy="74675"/>
          </a:xfrm>
          <a:custGeom>
            <a:avLst/>
            <a:gdLst/>
            <a:ahLst/>
            <a:cxnLst/>
            <a:rect l="l" t="t" r="r" b="b"/>
            <a:pathLst>
              <a:path w="6914387" h="74675">
                <a:moveTo>
                  <a:pt x="0" y="74675"/>
                </a:moveTo>
                <a:lnTo>
                  <a:pt x="6914387" y="74675"/>
                </a:lnTo>
                <a:lnTo>
                  <a:pt x="69143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66659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66659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6627" y="1765067"/>
            <a:ext cx="9252045" cy="3219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t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31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ene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-66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d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0" baseline="2730" dirty="0" smtClean="0">
                <a:latin typeface="Calibri"/>
                <a:cs typeface="Calibri"/>
              </a:rPr>
              <a:t>u</a:t>
            </a:r>
            <a:r>
              <a:rPr sz="4500" spc="-97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yse</a:t>
            </a:r>
            <a:r>
              <a:rPr sz="4500" spc="-67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4" baseline="2730" dirty="0" smtClean="0">
                <a:latin typeface="Calibri"/>
                <a:cs typeface="Calibri"/>
              </a:rPr>
              <a:t>lama</a:t>
            </a:r>
            <a:r>
              <a:rPr sz="4500" spc="0" baseline="2730" dirty="0" smtClean="0">
                <a:latin typeface="Calibri"/>
                <a:cs typeface="Calibri"/>
              </a:rPr>
              <a:t>ya</a:t>
            </a:r>
            <a:r>
              <a:rPr sz="4500" spc="-146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ıl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ts val="3660"/>
              </a:lnSpc>
              <a:spcBef>
                <a:spcPts val="16"/>
              </a:spcBef>
            </a:pP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nu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un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3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şv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-14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dil</a:t>
            </a:r>
            <a:r>
              <a:rPr sz="3000" spc="4" dirty="0" smtClean="0">
                <a:latin typeface="Calibri"/>
                <a:cs typeface="Calibri"/>
              </a:rPr>
              <a:t>me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ılaca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6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ild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4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tmama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6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6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endParaRPr sz="3000">
              <a:latin typeface="Calibri"/>
              <a:cs typeface="Calibri"/>
            </a:endParaRPr>
          </a:p>
          <a:p>
            <a:pPr marL="12700" marR="722131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rji</a:t>
            </a:r>
            <a:r>
              <a:rPr sz="3000" spc="-6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mama</a:t>
            </a:r>
            <a:r>
              <a:rPr sz="3000" spc="-4" dirty="0" smtClean="0">
                <a:latin typeface="Calibri"/>
                <a:cs typeface="Calibri"/>
              </a:rPr>
              <a:t>lıdı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7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-4" dirty="0" smtClean="0">
                <a:latin typeface="Calibri"/>
                <a:cs typeface="Calibri"/>
              </a:rPr>
              <a:t>nu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-4" dirty="0" smtClean="0">
                <a:latin typeface="Calibri"/>
                <a:cs typeface="Calibri"/>
              </a:rPr>
              <a:t>’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3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5</a:t>
            </a:r>
            <a:r>
              <a:rPr sz="3000" spc="-4" dirty="0" smtClean="0">
                <a:latin typeface="Calibri"/>
                <a:cs typeface="Calibri"/>
              </a:rPr>
              <a:t>,</a:t>
            </a:r>
            <a:r>
              <a:rPr sz="3000" spc="44" dirty="0" smtClean="0">
                <a:latin typeface="Calibri"/>
                <a:cs typeface="Calibri"/>
              </a:rPr>
              <a:t>5</a:t>
            </a:r>
            <a:r>
              <a:rPr sz="3000" spc="4" dirty="0" smtClean="0">
                <a:latin typeface="Calibri"/>
                <a:cs typeface="Calibri"/>
              </a:rPr>
              <a:t>-6</a:t>
            </a:r>
            <a:r>
              <a:rPr sz="3000" spc="-4" dirty="0" smtClean="0">
                <a:latin typeface="Calibri"/>
                <a:cs typeface="Calibri"/>
              </a:rPr>
              <a:t>,</a:t>
            </a:r>
            <a:r>
              <a:rPr sz="3000" spc="0" dirty="0" smtClean="0">
                <a:latin typeface="Calibri"/>
                <a:cs typeface="Calibri"/>
              </a:rPr>
              <a:t>5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0" dirty="0" smtClean="0">
                <a:latin typeface="Calibri"/>
                <a:cs typeface="Calibri"/>
              </a:rPr>
              <a:t>a 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0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mk</a:t>
            </a:r>
            <a:r>
              <a:rPr sz="3000" spc="-4" dirty="0" smtClean="0">
                <a:latin typeface="Calibri"/>
                <a:cs typeface="Calibri"/>
              </a:rPr>
              <a:t>ün</a:t>
            </a:r>
            <a:r>
              <a:rPr sz="3000" spc="0" dirty="0" smtClean="0">
                <a:latin typeface="Calibri"/>
                <a:cs typeface="Calibri"/>
              </a:rPr>
              <a:t>se</a:t>
            </a:r>
            <a:r>
              <a:rPr sz="3000" spc="-13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vı</a:t>
            </a:r>
            <a:r>
              <a:rPr sz="3000" spc="-3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3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anı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lıd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1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8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rsa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5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6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0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1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m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2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lıdı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706678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6915911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3000" b="1" spc="-2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miz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liğ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nde</a:t>
            </a:r>
            <a:r>
              <a:rPr sz="3000" b="1" spc="-157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b="1" spc="-8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ek</a:t>
            </a:r>
            <a:r>
              <a:rPr sz="3000" b="1" spc="-102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ala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5897" y="1155953"/>
            <a:ext cx="75438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6915911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193837" cy="275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ul</a:t>
            </a:r>
            <a:r>
              <a:rPr sz="4500" spc="4" baseline="2730" dirty="0" smtClean="0">
                <a:latin typeface="Calibri"/>
                <a:cs typeface="Calibri"/>
              </a:rPr>
              <a:t>am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45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pılı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1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rt</a:t>
            </a:r>
            <a:r>
              <a:rPr sz="4500" spc="-47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le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de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72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kaç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n</a:t>
            </a:r>
            <a:r>
              <a:rPr sz="4500" spc="-4" baseline="2730" dirty="0" smtClean="0">
                <a:latin typeface="Calibri"/>
                <a:cs typeface="Calibri"/>
              </a:rPr>
              <a:t>ıl</a:t>
            </a:r>
            <a:r>
              <a:rPr sz="4500" spc="4" baseline="2730" dirty="0" smtClean="0">
                <a:latin typeface="Calibri"/>
                <a:cs typeface="Calibri"/>
              </a:rPr>
              <a:t>ma</a:t>
            </a:r>
            <a:r>
              <a:rPr sz="4500" spc="-4" baseline="2730" dirty="0" smtClean="0">
                <a:latin typeface="Calibri"/>
                <a:cs typeface="Calibri"/>
              </a:rPr>
              <a:t>lı</a:t>
            </a:r>
            <a:r>
              <a:rPr sz="4500" spc="4" baseline="2730" dirty="0" smtClean="0">
                <a:latin typeface="Calibri"/>
                <a:cs typeface="Calibri"/>
              </a:rPr>
              <a:t>d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221055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İş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bilin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0" dirty="0" smtClean="0">
                <a:latin typeface="Calibri"/>
                <a:cs typeface="Calibri"/>
              </a:rPr>
              <a:t>yse</a:t>
            </a:r>
            <a:r>
              <a:rPr sz="3000" spc="-13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nu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-4" dirty="0" smtClean="0">
                <a:latin typeface="Calibri"/>
                <a:cs typeface="Calibri"/>
              </a:rPr>
              <a:t>ile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8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549493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ılaca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6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29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8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ş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acak</a:t>
            </a:r>
            <a:r>
              <a:rPr sz="3000" spc="0" dirty="0" smtClean="0">
                <a:latin typeface="Calibri"/>
                <a:cs typeface="Calibri"/>
              </a:rPr>
              <a:t>sa</a:t>
            </a:r>
            <a:r>
              <a:rPr sz="3000" spc="-16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ye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lm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lıdı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r>
              <a:rPr sz="3000" spc="-11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mk</a:t>
            </a:r>
            <a:r>
              <a:rPr sz="3000" spc="-4" dirty="0" smtClean="0">
                <a:latin typeface="Calibri"/>
                <a:cs typeface="Calibri"/>
              </a:rPr>
              <a:t>ün</a:t>
            </a:r>
            <a:r>
              <a:rPr sz="3000" spc="0" dirty="0" smtClean="0">
                <a:latin typeface="Calibri"/>
                <a:cs typeface="Calibri"/>
              </a:rPr>
              <a:t>se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ct val="101725"/>
              </a:lnSpc>
              <a:spcBef>
                <a:spcPts val="10"/>
              </a:spcBef>
            </a:pPr>
            <a:r>
              <a:rPr sz="3000" spc="4" dirty="0" smtClean="0">
                <a:latin typeface="Calibri"/>
                <a:cs typeface="Calibri"/>
              </a:rPr>
              <a:t>kâğ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5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1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dil</a:t>
            </a:r>
            <a:r>
              <a:rPr sz="3000" spc="4" dirty="0" smtClean="0">
                <a:latin typeface="Calibri"/>
                <a:cs typeface="Calibri"/>
              </a:rPr>
              <a:t>me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192058" cy="275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99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ke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77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ınd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27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ull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4" baseline="2730" dirty="0" smtClean="0">
                <a:latin typeface="Calibri"/>
                <a:cs typeface="Calibri"/>
              </a:rPr>
              <a:t>ı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07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le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le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7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ye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lıd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1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6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zı</a:t>
            </a:r>
            <a:r>
              <a:rPr sz="3000" spc="-4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bul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ı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4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(</a:t>
            </a:r>
            <a:r>
              <a:rPr sz="3000" spc="4" dirty="0" smtClean="0">
                <a:latin typeface="Calibri"/>
                <a:cs typeface="Calibri"/>
              </a:rPr>
              <a:t>Ö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eğ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IDS,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-4" dirty="0" smtClean="0">
                <a:latin typeface="Calibri"/>
                <a:cs typeface="Calibri"/>
              </a:rPr>
              <a:t>ep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)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5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len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9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ind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7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4" dirty="0" smtClean="0">
                <a:latin typeface="Calibri"/>
                <a:cs typeface="Calibri"/>
              </a:rPr>
              <a:t>nem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 rol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oy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12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1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3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9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ol</a:t>
            </a:r>
            <a:r>
              <a:rPr sz="3000" spc="-5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küle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ct val="101725"/>
              </a:lnSpc>
            </a:pP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nm</a:t>
            </a:r>
            <a:r>
              <a:rPr sz="3000" spc="-4" dirty="0" smtClean="0">
                <a:latin typeface="Calibri"/>
                <a:cs typeface="Calibri"/>
              </a:rPr>
              <a:t>eli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650747" y="1232915"/>
            <a:ext cx="4255007" cy="489203"/>
          </a:xfrm>
          <a:custGeom>
            <a:avLst/>
            <a:gdLst/>
            <a:ahLst/>
            <a:cxnLst/>
            <a:rect l="l" t="t" r="r" b="b"/>
            <a:pathLst>
              <a:path w="4255007" h="489203">
                <a:moveTo>
                  <a:pt x="0" y="489203"/>
                </a:moveTo>
                <a:lnTo>
                  <a:pt x="4255007" y="489203"/>
                </a:lnTo>
                <a:lnTo>
                  <a:pt x="4255007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4547" y="11567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747" y="1156715"/>
            <a:ext cx="4255007" cy="74675"/>
          </a:xfrm>
          <a:custGeom>
            <a:avLst/>
            <a:gdLst/>
            <a:ahLst/>
            <a:cxnLst/>
            <a:rect l="l" t="t" r="r" b="b"/>
            <a:pathLst>
              <a:path w="4255007" h="74675">
                <a:moveTo>
                  <a:pt x="0" y="74675"/>
                </a:moveTo>
                <a:lnTo>
                  <a:pt x="4255007" y="74675"/>
                </a:lnTo>
                <a:lnTo>
                  <a:pt x="425500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07279" y="11567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4547" y="17236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0747" y="1799843"/>
            <a:ext cx="4255007" cy="74675"/>
          </a:xfrm>
          <a:custGeom>
            <a:avLst/>
            <a:gdLst/>
            <a:ahLst/>
            <a:cxnLst/>
            <a:rect l="l" t="t" r="r" b="b"/>
            <a:pathLst>
              <a:path w="4255007" h="74675">
                <a:moveTo>
                  <a:pt x="0" y="74675"/>
                </a:moveTo>
                <a:lnTo>
                  <a:pt x="4255007" y="74675"/>
                </a:lnTo>
                <a:lnTo>
                  <a:pt x="425500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0747" y="1723643"/>
            <a:ext cx="4255007" cy="74675"/>
          </a:xfrm>
          <a:custGeom>
            <a:avLst/>
            <a:gdLst/>
            <a:ahLst/>
            <a:cxnLst/>
            <a:rect l="l" t="t" r="r" b="b"/>
            <a:pathLst>
              <a:path w="4255007" h="74675">
                <a:moveTo>
                  <a:pt x="0" y="74675"/>
                </a:moveTo>
                <a:lnTo>
                  <a:pt x="4255007" y="74675"/>
                </a:lnTo>
                <a:lnTo>
                  <a:pt x="425500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83479" y="1723643"/>
            <a:ext cx="74675" cy="76200"/>
          </a:xfrm>
          <a:custGeom>
            <a:avLst/>
            <a:gdLst/>
            <a:ahLst/>
            <a:cxnLst/>
            <a:rect l="l" t="t" r="r" b="b"/>
            <a:pathLst>
              <a:path w="74675" h="76200">
                <a:moveTo>
                  <a:pt x="0" y="76200"/>
                </a:moveTo>
                <a:lnTo>
                  <a:pt x="74675" y="76200"/>
                </a:lnTo>
                <a:lnTo>
                  <a:pt x="7467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07279" y="1799843"/>
            <a:ext cx="150875" cy="74675"/>
          </a:xfrm>
          <a:custGeom>
            <a:avLst/>
            <a:gdLst/>
            <a:ahLst/>
            <a:cxnLst/>
            <a:rect l="l" t="t" r="r" b="b"/>
            <a:pathLst>
              <a:path w="150875" h="74675">
                <a:moveTo>
                  <a:pt x="0" y="74675"/>
                </a:moveTo>
                <a:lnTo>
                  <a:pt x="150875" y="74675"/>
                </a:lnTo>
                <a:lnTo>
                  <a:pt x="1508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07279" y="17236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4547" y="12329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83479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07279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627" y="1940305"/>
            <a:ext cx="8969324" cy="2732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4" baseline="2730" dirty="0" smtClean="0">
                <a:latin typeface="Calibri"/>
                <a:cs typeface="Calibri"/>
              </a:rPr>
              <a:t>c</a:t>
            </a:r>
            <a:r>
              <a:rPr sz="4500" spc="-4" baseline="2730" dirty="0" smtClean="0">
                <a:latin typeface="Calibri"/>
                <a:cs typeface="Calibri"/>
              </a:rPr>
              <a:t>udu</a:t>
            </a:r>
            <a:r>
              <a:rPr sz="4500" spc="1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74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0" baseline="2730" dirty="0" smtClean="0">
                <a:latin typeface="Calibri"/>
                <a:cs typeface="Calibri"/>
              </a:rPr>
              <a:t>ok</a:t>
            </a:r>
            <a:r>
              <a:rPr sz="4500" spc="-42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32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len</a:t>
            </a:r>
            <a:r>
              <a:rPr sz="4500" spc="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9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ö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ü</a:t>
            </a:r>
            <a:r>
              <a:rPr sz="4500" spc="-65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0" baseline="2730" dirty="0" smtClean="0">
                <a:latin typeface="Calibri"/>
                <a:cs typeface="Calibri"/>
              </a:rPr>
              <a:t>ör</a:t>
            </a:r>
            <a:r>
              <a:rPr sz="4500" spc="-4" baseline="2730" dirty="0" smtClean="0">
                <a:latin typeface="Calibri"/>
                <a:cs typeface="Calibri"/>
              </a:rPr>
              <a:t>ün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ül</a:t>
            </a:r>
            <a:r>
              <a:rPr sz="4500" spc="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  <a:p>
            <a:pPr marL="12700" marR="7834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ata</a:t>
            </a: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z,</a:t>
            </a:r>
            <a:r>
              <a:rPr sz="3000" spc="-4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9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5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 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7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üc</a:t>
            </a:r>
            <a:r>
              <a:rPr sz="3000" spc="-4" dirty="0" smtClean="0">
                <a:latin typeface="Calibri"/>
                <a:cs typeface="Calibri"/>
              </a:rPr>
              <a:t>udu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1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39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7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öre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  <a:spcBef>
                <a:spcPts val="10"/>
              </a:spcBef>
            </a:pP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6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ce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8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la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da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6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ss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1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Bu</a:t>
            </a:r>
            <a:r>
              <a:rPr sz="3000" spc="-3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ned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nl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z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0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60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ini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4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amac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ri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mak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7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0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3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yi</a:t>
            </a:r>
            <a:r>
              <a:rPr sz="3000" spc="-5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atma</a:t>
            </a:r>
            <a:r>
              <a:rPr sz="3000" spc="-4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547" y="1156715"/>
            <a:ext cx="4408169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6" name="object 6"/>
          <p:cNvSpPr txBox="1"/>
          <p:nvPr/>
        </p:nvSpPr>
        <p:spPr>
          <a:xfrm>
            <a:off x="574547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49985" y="1232153"/>
            <a:ext cx="4256531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Yüz</a:t>
            </a:r>
            <a:r>
              <a:rPr sz="3000" b="1" spc="-4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mizli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-10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-2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06517" y="1232153"/>
            <a:ext cx="76199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982717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722881"/>
            <a:ext cx="4256531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650747" y="1156715"/>
            <a:ext cx="8478011" cy="489203"/>
          </a:xfrm>
          <a:custGeom>
            <a:avLst/>
            <a:gdLst/>
            <a:ahLst/>
            <a:cxnLst/>
            <a:rect l="l" t="t" r="r" b="b"/>
            <a:pathLst>
              <a:path w="8478011" h="489203">
                <a:moveTo>
                  <a:pt x="0" y="489203"/>
                </a:moveTo>
                <a:lnTo>
                  <a:pt x="8478011" y="489203"/>
                </a:lnTo>
                <a:lnTo>
                  <a:pt x="8478011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0747" y="1080515"/>
            <a:ext cx="8478011" cy="74675"/>
          </a:xfrm>
          <a:custGeom>
            <a:avLst/>
            <a:gdLst/>
            <a:ahLst/>
            <a:cxnLst/>
            <a:rect l="l" t="t" r="r" b="b"/>
            <a:pathLst>
              <a:path w="8478011" h="74675">
                <a:moveTo>
                  <a:pt x="0" y="74675"/>
                </a:moveTo>
                <a:lnTo>
                  <a:pt x="8478011" y="74675"/>
                </a:lnTo>
                <a:lnTo>
                  <a:pt x="8478011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30283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0747" y="1647443"/>
            <a:ext cx="8478011" cy="74675"/>
          </a:xfrm>
          <a:custGeom>
            <a:avLst/>
            <a:gdLst/>
            <a:ahLst/>
            <a:cxnLst/>
            <a:rect l="l" t="t" r="r" b="b"/>
            <a:pathLst>
              <a:path w="8478011" h="74675">
                <a:moveTo>
                  <a:pt x="0" y="74675"/>
                </a:moveTo>
                <a:lnTo>
                  <a:pt x="8478011" y="74675"/>
                </a:lnTo>
                <a:lnTo>
                  <a:pt x="8478011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30283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30283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56208" y="1757447"/>
            <a:ext cx="5559983" cy="3541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66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emi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li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0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32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ull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9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504"/>
              </a:lnSpc>
              <a:spcBef>
                <a:spcPts val="8"/>
              </a:spcBef>
            </a:pPr>
            <a:r>
              <a:rPr sz="4500" spc="4" baseline="2002" dirty="0" smtClean="0">
                <a:latin typeface="Wingdings"/>
                <a:cs typeface="Wingdings"/>
              </a:rPr>
              <a:t></a:t>
            </a:r>
            <a:r>
              <a:rPr sz="4500" spc="0" baseline="1820" dirty="0" smtClean="0">
                <a:latin typeface="Calibri"/>
                <a:cs typeface="Calibri"/>
              </a:rPr>
              <a:t>Y</a:t>
            </a:r>
            <a:r>
              <a:rPr sz="4500" spc="-4" baseline="1820" dirty="0" smtClean="0">
                <a:latin typeface="Calibri"/>
                <a:cs typeface="Calibri"/>
              </a:rPr>
              <a:t>u</a:t>
            </a:r>
            <a:r>
              <a:rPr sz="4500" spc="4" baseline="1820" dirty="0" smtClean="0">
                <a:latin typeface="Calibri"/>
                <a:cs typeface="Calibri"/>
              </a:rPr>
              <a:t>m</a:t>
            </a:r>
            <a:r>
              <a:rPr sz="4500" spc="-4" baseline="1820" dirty="0" smtClean="0">
                <a:latin typeface="Calibri"/>
                <a:cs typeface="Calibri"/>
              </a:rPr>
              <a:t>u</a:t>
            </a:r>
            <a:r>
              <a:rPr sz="4500" spc="0" baseline="1820" dirty="0" smtClean="0">
                <a:latin typeface="Calibri"/>
                <a:cs typeface="Calibri"/>
              </a:rPr>
              <a:t>ş</a:t>
            </a:r>
            <a:r>
              <a:rPr sz="4500" spc="-4" baseline="1820" dirty="0" smtClean="0">
                <a:latin typeface="Calibri"/>
                <a:cs typeface="Calibri"/>
              </a:rPr>
              <a:t>a</a:t>
            </a:r>
            <a:r>
              <a:rPr sz="4500" spc="0" baseline="1820" dirty="0" smtClean="0">
                <a:latin typeface="Calibri"/>
                <a:cs typeface="Calibri"/>
              </a:rPr>
              <a:t>k</a:t>
            </a:r>
            <a:r>
              <a:rPr sz="4500" spc="-133" baseline="1820" dirty="0" smtClean="0">
                <a:latin typeface="Calibri"/>
                <a:cs typeface="Calibri"/>
              </a:rPr>
              <a:t> </a:t>
            </a:r>
            <a:r>
              <a:rPr sz="4500" spc="-4" baseline="1820" dirty="0" smtClean="0">
                <a:latin typeface="Calibri"/>
                <a:cs typeface="Calibri"/>
              </a:rPr>
              <a:t>h</a:t>
            </a:r>
            <a:r>
              <a:rPr sz="4500" spc="4" baseline="1820" dirty="0" smtClean="0">
                <a:latin typeface="Calibri"/>
                <a:cs typeface="Calibri"/>
              </a:rPr>
              <a:t>a</a:t>
            </a:r>
            <a:r>
              <a:rPr sz="4500" spc="0" baseline="1820" dirty="0" smtClean="0">
                <a:latin typeface="Calibri"/>
                <a:cs typeface="Calibri"/>
              </a:rPr>
              <a:t>v</a:t>
            </a:r>
            <a:r>
              <a:rPr sz="4500" spc="-4" baseline="1820" dirty="0" smtClean="0">
                <a:latin typeface="Calibri"/>
                <a:cs typeface="Calibri"/>
              </a:rPr>
              <a:t>l</a:t>
            </a:r>
            <a:r>
              <a:rPr sz="4500" spc="0" baseline="1820" dirty="0" smtClean="0">
                <a:latin typeface="Calibri"/>
                <a:cs typeface="Calibri"/>
              </a:rPr>
              <a:t>u</a:t>
            </a:r>
            <a:r>
              <a:rPr sz="4500" spc="-66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v</a:t>
            </a:r>
            <a:r>
              <a:rPr sz="4500" spc="-4" baseline="1820" dirty="0" smtClean="0">
                <a:latin typeface="Calibri"/>
                <a:cs typeface="Calibri"/>
              </a:rPr>
              <a:t>e</a:t>
            </a:r>
            <a:r>
              <a:rPr sz="4500" spc="0" baseline="1820" dirty="0" smtClean="0">
                <a:latin typeface="Calibri"/>
                <a:cs typeface="Calibri"/>
              </a:rPr>
              <a:t>ya</a:t>
            </a:r>
            <a:r>
              <a:rPr sz="4500" spc="-56" baseline="1820" dirty="0" smtClean="0">
                <a:latin typeface="Calibri"/>
                <a:cs typeface="Calibri"/>
              </a:rPr>
              <a:t> </a:t>
            </a:r>
            <a:r>
              <a:rPr sz="4500" spc="4" baseline="1820" dirty="0" smtClean="0">
                <a:latin typeface="Calibri"/>
                <a:cs typeface="Calibri"/>
              </a:rPr>
              <a:t>kağ</a:t>
            </a:r>
            <a:r>
              <a:rPr sz="4500" spc="-4" baseline="1820" dirty="0" smtClean="0">
                <a:latin typeface="Calibri"/>
                <a:cs typeface="Calibri"/>
              </a:rPr>
              <a:t>ı</a:t>
            </a:r>
            <a:r>
              <a:rPr sz="4500" spc="0" baseline="1820" dirty="0" smtClean="0">
                <a:latin typeface="Calibri"/>
                <a:cs typeface="Calibri"/>
              </a:rPr>
              <a:t>t</a:t>
            </a:r>
            <a:r>
              <a:rPr sz="4500" spc="-58" baseline="1820" dirty="0" smtClean="0">
                <a:latin typeface="Calibri"/>
                <a:cs typeface="Calibri"/>
              </a:rPr>
              <a:t> </a:t>
            </a:r>
            <a:r>
              <a:rPr sz="4500" spc="-4" baseline="1820" dirty="0" smtClean="0">
                <a:latin typeface="Calibri"/>
                <a:cs typeface="Calibri"/>
              </a:rPr>
              <a:t>h</a:t>
            </a:r>
            <a:r>
              <a:rPr sz="4500" spc="4" baseline="1820" dirty="0" smtClean="0">
                <a:latin typeface="Calibri"/>
                <a:cs typeface="Calibri"/>
              </a:rPr>
              <a:t>a</a:t>
            </a:r>
            <a:r>
              <a:rPr sz="4500" spc="0" baseline="1820" dirty="0" smtClean="0">
                <a:latin typeface="Calibri"/>
                <a:cs typeface="Calibri"/>
              </a:rPr>
              <a:t>v</a:t>
            </a:r>
            <a:r>
              <a:rPr sz="4500" spc="-4" baseline="1820" dirty="0" smtClean="0">
                <a:latin typeface="Calibri"/>
                <a:cs typeface="Calibri"/>
              </a:rPr>
              <a:t>l</a:t>
            </a:r>
            <a:r>
              <a:rPr sz="4500" spc="0" baseline="1820" dirty="0" smtClean="0">
                <a:latin typeface="Calibri"/>
                <a:cs typeface="Calibri"/>
              </a:rPr>
              <a:t>u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490"/>
              </a:lnSpc>
            </a:pPr>
            <a:r>
              <a:rPr sz="4500" spc="4" baseline="2002" dirty="0" smtClean="0">
                <a:latin typeface="Wingdings"/>
                <a:cs typeface="Wingdings"/>
              </a:rPr>
              <a:t></a:t>
            </a:r>
            <a:r>
              <a:rPr sz="4500" spc="0" baseline="1820" dirty="0" smtClean="0">
                <a:latin typeface="Calibri"/>
                <a:cs typeface="Calibri"/>
              </a:rPr>
              <a:t>S</a:t>
            </a:r>
            <a:r>
              <a:rPr sz="4500" spc="-4" baseline="1820" dirty="0" smtClean="0">
                <a:latin typeface="Calibri"/>
                <a:cs typeface="Calibri"/>
              </a:rPr>
              <a:t>ı</a:t>
            </a:r>
            <a:r>
              <a:rPr sz="4500" spc="4" baseline="1820" dirty="0" smtClean="0">
                <a:latin typeface="Calibri"/>
                <a:cs typeface="Calibri"/>
              </a:rPr>
              <a:t>ca</a:t>
            </a:r>
            <a:r>
              <a:rPr sz="4500" spc="0" baseline="1820" dirty="0" smtClean="0">
                <a:latin typeface="Calibri"/>
                <a:cs typeface="Calibri"/>
              </a:rPr>
              <a:t>k</a:t>
            </a:r>
            <a:r>
              <a:rPr sz="4500" spc="-85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su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504"/>
              </a:lnSpc>
              <a:spcBef>
                <a:spcPts val="0"/>
              </a:spcBef>
            </a:pPr>
            <a:r>
              <a:rPr sz="4500" spc="4" baseline="2002" dirty="0" smtClean="0">
                <a:latin typeface="Wingdings"/>
                <a:cs typeface="Wingdings"/>
              </a:rPr>
              <a:t></a:t>
            </a:r>
            <a:r>
              <a:rPr sz="4500" spc="0" baseline="1820" dirty="0" smtClean="0">
                <a:latin typeface="Calibri"/>
                <a:cs typeface="Calibri"/>
              </a:rPr>
              <a:t>S</a:t>
            </a:r>
            <a:r>
              <a:rPr sz="4500" spc="4" baseline="1820" dirty="0" smtClean="0">
                <a:latin typeface="Calibri"/>
                <a:cs typeface="Calibri"/>
              </a:rPr>
              <a:t>a</a:t>
            </a:r>
            <a:r>
              <a:rPr sz="4500" spc="-4" baseline="1820" dirty="0" smtClean="0">
                <a:latin typeface="Calibri"/>
                <a:cs typeface="Calibri"/>
              </a:rPr>
              <a:t>bunl</a:t>
            </a:r>
            <a:r>
              <a:rPr sz="4500" spc="4" baseline="1820" dirty="0" smtClean="0">
                <a:latin typeface="Calibri"/>
                <a:cs typeface="Calibri"/>
              </a:rPr>
              <a:t>am</a:t>
            </a:r>
            <a:r>
              <a:rPr sz="4500" spc="0" baseline="1820" dirty="0" smtClean="0">
                <a:latin typeface="Calibri"/>
                <a:cs typeface="Calibri"/>
              </a:rPr>
              <a:t>a</a:t>
            </a:r>
            <a:r>
              <a:rPr sz="4500" spc="-158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B</a:t>
            </a:r>
            <a:r>
              <a:rPr sz="4500" spc="-4" baseline="1820" dirty="0" smtClean="0">
                <a:latin typeface="Calibri"/>
                <a:cs typeface="Calibri"/>
              </a:rPr>
              <a:t>e</a:t>
            </a:r>
            <a:r>
              <a:rPr sz="4500" spc="0" baseline="1820" dirty="0" smtClean="0">
                <a:latin typeface="Calibri"/>
                <a:cs typeface="Calibri"/>
              </a:rPr>
              <a:t>zi</a:t>
            </a:r>
            <a:r>
              <a:rPr sz="4500" spc="-49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(</a:t>
            </a:r>
            <a:r>
              <a:rPr sz="4500" spc="-14" baseline="1820" dirty="0" smtClean="0">
                <a:latin typeface="Calibri"/>
                <a:cs typeface="Calibri"/>
              </a:rPr>
              <a:t>i</a:t>
            </a:r>
            <a:r>
              <a:rPr sz="4500" spc="4" baseline="1820" dirty="0" smtClean="0">
                <a:latin typeface="Calibri"/>
                <a:cs typeface="Calibri"/>
              </a:rPr>
              <a:t>k</a:t>
            </a:r>
            <a:r>
              <a:rPr sz="4500" spc="0" baseline="1820" dirty="0" smtClean="0">
                <a:latin typeface="Calibri"/>
                <a:cs typeface="Calibri"/>
              </a:rPr>
              <a:t>i</a:t>
            </a:r>
            <a:r>
              <a:rPr sz="4500" spc="-36" baseline="1820" dirty="0" smtClean="0">
                <a:latin typeface="Calibri"/>
                <a:cs typeface="Calibri"/>
              </a:rPr>
              <a:t> </a:t>
            </a:r>
            <a:r>
              <a:rPr sz="4500" spc="4" baseline="1820" dirty="0" smtClean="0">
                <a:latin typeface="Calibri"/>
                <a:cs typeface="Calibri"/>
              </a:rPr>
              <a:t>a</a:t>
            </a:r>
            <a:r>
              <a:rPr sz="4500" spc="-4" baseline="1820" dirty="0" smtClean="0">
                <a:latin typeface="Calibri"/>
                <a:cs typeface="Calibri"/>
              </a:rPr>
              <a:t>de</a:t>
            </a:r>
            <a:r>
              <a:rPr sz="4500" spc="4" baseline="1820" dirty="0" smtClean="0">
                <a:latin typeface="Calibri"/>
                <a:cs typeface="Calibri"/>
              </a:rPr>
              <a:t>t</a:t>
            </a:r>
            <a:r>
              <a:rPr sz="4500" spc="0" baseline="1820" dirty="0" smtClean="0">
                <a:latin typeface="Calibri"/>
                <a:cs typeface="Calibri"/>
              </a:rPr>
              <a:t>)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504"/>
              </a:lnSpc>
            </a:pPr>
            <a:r>
              <a:rPr sz="4500" spc="4" baseline="2002" dirty="0" smtClean="0">
                <a:latin typeface="Wingdings"/>
                <a:cs typeface="Wingdings"/>
              </a:rPr>
              <a:t></a:t>
            </a:r>
            <a:r>
              <a:rPr sz="4500" spc="0" baseline="1820" dirty="0" smtClean="0">
                <a:latin typeface="Calibri"/>
                <a:cs typeface="Calibri"/>
              </a:rPr>
              <a:t>I</a:t>
            </a:r>
            <a:r>
              <a:rPr sz="4500" spc="-4" baseline="1820" dirty="0" smtClean="0">
                <a:latin typeface="Calibri"/>
                <a:cs typeface="Calibri"/>
              </a:rPr>
              <a:t>lı</a:t>
            </a:r>
            <a:r>
              <a:rPr sz="4500" spc="0" baseline="1820" dirty="0" smtClean="0">
                <a:latin typeface="Calibri"/>
                <a:cs typeface="Calibri"/>
              </a:rPr>
              <a:t>k</a:t>
            </a:r>
            <a:r>
              <a:rPr sz="4500" spc="-58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su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490"/>
              </a:lnSpc>
            </a:pPr>
            <a:r>
              <a:rPr sz="4500" spc="4" baseline="2002" dirty="0" smtClean="0">
                <a:latin typeface="Wingdings"/>
                <a:cs typeface="Wingdings"/>
              </a:rPr>
              <a:t></a:t>
            </a:r>
            <a:r>
              <a:rPr sz="4500" spc="0" baseline="1820" dirty="0" smtClean="0">
                <a:latin typeface="Calibri"/>
                <a:cs typeface="Calibri"/>
              </a:rPr>
              <a:t>Su</a:t>
            </a:r>
            <a:r>
              <a:rPr sz="4500" spc="-53" baseline="1820" dirty="0" smtClean="0">
                <a:latin typeface="Calibri"/>
                <a:cs typeface="Calibri"/>
              </a:rPr>
              <a:t> </a:t>
            </a:r>
            <a:r>
              <a:rPr sz="4500" spc="4" baseline="1820" dirty="0" smtClean="0">
                <a:latin typeface="Calibri"/>
                <a:cs typeface="Calibri"/>
              </a:rPr>
              <a:t>g</a:t>
            </a:r>
            <a:r>
              <a:rPr sz="4500" spc="-4" baseline="1820" dirty="0" smtClean="0">
                <a:latin typeface="Calibri"/>
                <a:cs typeface="Calibri"/>
              </a:rPr>
              <a:t>e</a:t>
            </a:r>
            <a:r>
              <a:rPr sz="4500" spc="4" baseline="1820" dirty="0" smtClean="0">
                <a:latin typeface="Calibri"/>
                <a:cs typeface="Calibri"/>
              </a:rPr>
              <a:t>ç</a:t>
            </a:r>
            <a:r>
              <a:rPr sz="4500" spc="-4" baseline="1820" dirty="0" smtClean="0">
                <a:latin typeface="Calibri"/>
                <a:cs typeface="Calibri"/>
              </a:rPr>
              <a:t>i</a:t>
            </a:r>
            <a:r>
              <a:rPr sz="4500" spc="0" baseline="1820" dirty="0" smtClean="0">
                <a:latin typeface="Calibri"/>
                <a:cs typeface="Calibri"/>
              </a:rPr>
              <a:t>r</a:t>
            </a:r>
            <a:r>
              <a:rPr sz="4500" spc="4" baseline="1820" dirty="0" smtClean="0">
                <a:latin typeface="Calibri"/>
                <a:cs typeface="Calibri"/>
              </a:rPr>
              <a:t>m</a:t>
            </a:r>
            <a:r>
              <a:rPr sz="4500" spc="-4" baseline="1820" dirty="0" smtClean="0">
                <a:latin typeface="Calibri"/>
                <a:cs typeface="Calibri"/>
              </a:rPr>
              <a:t>e</a:t>
            </a:r>
            <a:r>
              <a:rPr sz="4500" spc="0" baseline="1820" dirty="0" smtClean="0">
                <a:latin typeface="Calibri"/>
                <a:cs typeface="Calibri"/>
              </a:rPr>
              <a:t>z</a:t>
            </a:r>
            <a:r>
              <a:rPr sz="4500" spc="-109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ör</a:t>
            </a:r>
            <a:r>
              <a:rPr sz="4500" spc="4" baseline="1820" dirty="0" smtClean="0">
                <a:latin typeface="Calibri"/>
                <a:cs typeface="Calibri"/>
              </a:rPr>
              <a:t>t</a:t>
            </a:r>
            <a:r>
              <a:rPr sz="4500" spc="0" baseline="1820" dirty="0" smtClean="0">
                <a:latin typeface="Calibri"/>
                <a:cs typeface="Calibri"/>
              </a:rPr>
              <a:t>ü</a:t>
            </a:r>
            <a:r>
              <a:rPr sz="4500" spc="-61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/</a:t>
            </a:r>
            <a:r>
              <a:rPr sz="4500" spc="-11" baseline="1820" dirty="0" smtClean="0">
                <a:latin typeface="Calibri"/>
                <a:cs typeface="Calibri"/>
              </a:rPr>
              <a:t> </a:t>
            </a:r>
            <a:r>
              <a:rPr sz="4500" spc="4" baseline="1820" dirty="0" smtClean="0">
                <a:latin typeface="Calibri"/>
                <a:cs typeface="Calibri"/>
              </a:rPr>
              <a:t>m</a:t>
            </a:r>
            <a:r>
              <a:rPr sz="4500" spc="-4" baseline="1820" dirty="0" smtClean="0">
                <a:latin typeface="Calibri"/>
                <a:cs typeface="Calibri"/>
              </a:rPr>
              <a:t>u</a:t>
            </a:r>
            <a:r>
              <a:rPr sz="4500" spc="0" baseline="1820" dirty="0" smtClean="0">
                <a:latin typeface="Calibri"/>
                <a:cs typeface="Calibri"/>
              </a:rPr>
              <a:t>ş</a:t>
            </a:r>
            <a:r>
              <a:rPr sz="4500" spc="-4" baseline="1820" dirty="0" smtClean="0">
                <a:latin typeface="Calibri"/>
                <a:cs typeface="Calibri"/>
              </a:rPr>
              <a:t>amb</a:t>
            </a:r>
            <a:r>
              <a:rPr sz="4500" spc="0" baseline="1820" dirty="0" smtClean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504"/>
              </a:lnSpc>
              <a:spcBef>
                <a:spcPts val="0"/>
              </a:spcBef>
            </a:pPr>
            <a:r>
              <a:rPr sz="4500" spc="4" baseline="2002" dirty="0" smtClean="0">
                <a:latin typeface="Wingdings"/>
                <a:cs typeface="Wingdings"/>
              </a:rPr>
              <a:t></a:t>
            </a:r>
            <a:r>
              <a:rPr sz="4500" spc="0" baseline="1820" dirty="0" smtClean="0">
                <a:latin typeface="Calibri"/>
                <a:cs typeface="Calibri"/>
              </a:rPr>
              <a:t>Bö</a:t>
            </a:r>
            <a:r>
              <a:rPr sz="4500" spc="-4" baseline="1820" dirty="0" smtClean="0">
                <a:latin typeface="Calibri"/>
                <a:cs typeface="Calibri"/>
              </a:rPr>
              <a:t>b</a:t>
            </a:r>
            <a:r>
              <a:rPr sz="4500" spc="0" baseline="1820" dirty="0" smtClean="0">
                <a:latin typeface="Calibri"/>
                <a:cs typeface="Calibri"/>
              </a:rPr>
              <a:t>r</a:t>
            </a:r>
            <a:r>
              <a:rPr sz="4500" spc="-4" baseline="1820" dirty="0" smtClean="0">
                <a:latin typeface="Calibri"/>
                <a:cs typeface="Calibri"/>
              </a:rPr>
              <a:t>e</a:t>
            </a:r>
            <a:r>
              <a:rPr sz="4500" spc="0" baseline="1820" dirty="0" smtClean="0">
                <a:latin typeface="Calibri"/>
                <a:cs typeface="Calibri"/>
              </a:rPr>
              <a:t>k</a:t>
            </a:r>
            <a:r>
              <a:rPr sz="4500" spc="-110" baseline="1820" dirty="0" smtClean="0">
                <a:latin typeface="Calibri"/>
                <a:cs typeface="Calibri"/>
              </a:rPr>
              <a:t> </a:t>
            </a:r>
            <a:r>
              <a:rPr sz="4500" spc="4" baseline="1820" dirty="0" smtClean="0">
                <a:latin typeface="Calibri"/>
                <a:cs typeface="Calibri"/>
              </a:rPr>
              <a:t>k</a:t>
            </a:r>
            <a:r>
              <a:rPr sz="4500" spc="-4" baseline="1820" dirty="0" smtClean="0">
                <a:latin typeface="Calibri"/>
                <a:cs typeface="Calibri"/>
              </a:rPr>
              <a:t>ü</a:t>
            </a:r>
            <a:r>
              <a:rPr sz="4500" spc="0" baseline="1820" dirty="0" smtClean="0">
                <a:latin typeface="Calibri"/>
                <a:cs typeface="Calibri"/>
              </a:rPr>
              <a:t>v</a:t>
            </a:r>
            <a:r>
              <a:rPr sz="4500" spc="-4" baseline="1820" dirty="0" smtClean="0">
                <a:latin typeface="Calibri"/>
                <a:cs typeface="Calibri"/>
              </a:rPr>
              <a:t>e</a:t>
            </a:r>
            <a:r>
              <a:rPr sz="4500" spc="0" baseline="1820" dirty="0" smtClean="0">
                <a:latin typeface="Calibri"/>
                <a:cs typeface="Calibri"/>
              </a:rPr>
              <a:t>t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504"/>
              </a:lnSpc>
            </a:pPr>
            <a:r>
              <a:rPr sz="4500" spc="4" baseline="2002" dirty="0" smtClean="0">
                <a:latin typeface="Wingdings"/>
                <a:cs typeface="Wingdings"/>
              </a:rPr>
              <a:t></a:t>
            </a:r>
            <a:r>
              <a:rPr sz="4500" spc="0" baseline="1820" dirty="0" smtClean="0">
                <a:latin typeface="Calibri"/>
                <a:cs typeface="Calibri"/>
              </a:rPr>
              <a:t>E</a:t>
            </a:r>
            <a:r>
              <a:rPr sz="4500" spc="-4" baseline="1820" dirty="0" smtClean="0">
                <a:latin typeface="Calibri"/>
                <a:cs typeface="Calibri"/>
              </a:rPr>
              <a:t>ldi</a:t>
            </a:r>
            <a:r>
              <a:rPr sz="4500" spc="0" baseline="1820" dirty="0" smtClean="0">
                <a:latin typeface="Calibri"/>
                <a:cs typeface="Calibri"/>
              </a:rPr>
              <a:t>v</a:t>
            </a:r>
            <a:r>
              <a:rPr sz="4500" spc="-4" baseline="1820" dirty="0" smtClean="0">
                <a:latin typeface="Calibri"/>
                <a:cs typeface="Calibri"/>
              </a:rPr>
              <a:t>e</a:t>
            </a:r>
            <a:r>
              <a:rPr sz="4500" spc="0" baseline="182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16318" y="1780285"/>
            <a:ext cx="70127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-4" baseline="2730" dirty="0" smtClean="0">
                <a:latin typeface="Calibri"/>
                <a:cs typeface="Calibri"/>
              </a:rPr>
              <a:t>p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-4" baseline="2730" dirty="0" smtClean="0">
                <a:latin typeface="Calibri"/>
                <a:cs typeface="Calibri"/>
              </a:rPr>
              <a:t>’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21140" y="1780285"/>
            <a:ext cx="562972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5</a:t>
            </a:r>
            <a:r>
              <a:rPr sz="4500" spc="-4" baseline="2730" dirty="0" smtClean="0">
                <a:latin typeface="Calibri"/>
                <a:cs typeface="Calibri"/>
              </a:rPr>
              <a:t>,</a:t>
            </a:r>
            <a:r>
              <a:rPr sz="4500" spc="0" baseline="2730" dirty="0" smtClean="0">
                <a:latin typeface="Calibri"/>
                <a:cs typeface="Calibri"/>
              </a:rPr>
              <a:t>5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88427" y="1780285"/>
            <a:ext cx="751941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4" baseline="2730" dirty="0" smtClean="0">
                <a:latin typeface="Calibri"/>
                <a:cs typeface="Calibri"/>
              </a:rPr>
              <a:t>la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43921" y="1780285"/>
            <a:ext cx="1013677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bu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6208" y="5312939"/>
            <a:ext cx="5047558" cy="429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ze</a:t>
            </a:r>
            <a:r>
              <a:rPr sz="4500" spc="-80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7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ne</a:t>
            </a:r>
            <a:r>
              <a:rPr sz="4500" spc="4" baseline="2730" dirty="0" smtClean="0">
                <a:latin typeface="Calibri"/>
                <a:cs typeface="Calibri"/>
              </a:rPr>
              <a:t>ml</a:t>
            </a:r>
            <a:r>
              <a:rPr sz="4500" spc="-4" baseline="2730" dirty="0" smtClean="0">
                <a:latin typeface="Calibri"/>
                <a:cs typeface="Calibri"/>
              </a:rPr>
              <a:t>end</a:t>
            </a:r>
            <a:r>
              <a:rPr sz="4500" spc="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51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m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04655" y="5335777"/>
            <a:ext cx="79804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ya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07009" y="5335777"/>
            <a:ext cx="109216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osyon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8630411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8479535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Yüz</a:t>
            </a:r>
            <a:r>
              <a:rPr sz="3000" b="1" spc="-4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mizli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-10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-2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ımı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sz="3000" b="1" spc="-13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lla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12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alz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29521" y="1155953"/>
            <a:ext cx="75438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8479535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50747" y="1156715"/>
            <a:ext cx="5268467" cy="489203"/>
          </a:xfrm>
          <a:custGeom>
            <a:avLst/>
            <a:gdLst/>
            <a:ahLst/>
            <a:cxnLst/>
            <a:rect l="l" t="t" r="r" b="b"/>
            <a:pathLst>
              <a:path w="5268467" h="489203">
                <a:moveTo>
                  <a:pt x="0" y="489203"/>
                </a:moveTo>
                <a:lnTo>
                  <a:pt x="5268467" y="489203"/>
                </a:lnTo>
                <a:lnTo>
                  <a:pt x="5268467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747" y="1080515"/>
            <a:ext cx="5268467" cy="74675"/>
          </a:xfrm>
          <a:custGeom>
            <a:avLst/>
            <a:gdLst/>
            <a:ahLst/>
            <a:cxnLst/>
            <a:rect l="l" t="t" r="r" b="b"/>
            <a:pathLst>
              <a:path w="5268467" h="74675">
                <a:moveTo>
                  <a:pt x="0" y="74675"/>
                </a:moveTo>
                <a:lnTo>
                  <a:pt x="5268467" y="74675"/>
                </a:lnTo>
                <a:lnTo>
                  <a:pt x="526846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20739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647443"/>
            <a:ext cx="5268467" cy="74675"/>
          </a:xfrm>
          <a:custGeom>
            <a:avLst/>
            <a:gdLst/>
            <a:ahLst/>
            <a:cxnLst/>
            <a:rect l="l" t="t" r="r" b="b"/>
            <a:pathLst>
              <a:path w="5268467" h="74675">
                <a:moveTo>
                  <a:pt x="0" y="74675"/>
                </a:moveTo>
                <a:lnTo>
                  <a:pt x="5268467" y="74675"/>
                </a:lnTo>
                <a:lnTo>
                  <a:pt x="526846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20739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20739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6627" y="1765067"/>
            <a:ext cx="9314526" cy="3219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10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ma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4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1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13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el</a:t>
            </a:r>
            <a:r>
              <a:rPr sz="4500" spc="4" baseline="2730" dirty="0" smtClean="0">
                <a:latin typeface="Calibri"/>
                <a:cs typeface="Calibri"/>
              </a:rPr>
              <a:t>le</a:t>
            </a:r>
            <a:r>
              <a:rPr sz="4500" spc="0" baseline="2730" dirty="0" smtClean="0">
                <a:latin typeface="Calibri"/>
                <a:cs typeface="Calibri"/>
              </a:rPr>
              <a:t>r,</a:t>
            </a:r>
            <a:r>
              <a:rPr sz="4500" spc="-61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-2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kam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ts val="3660"/>
              </a:lnSpc>
              <a:spcBef>
                <a:spcPts val="16"/>
              </a:spcBef>
            </a:pP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4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öre</a:t>
            </a:r>
            <a:r>
              <a:rPr sz="3000" spc="-5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r,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1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5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1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2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ct val="101725"/>
              </a:lnSpc>
            </a:pP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lını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emele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6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5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ile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 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ab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ec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6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et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fın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çe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542086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5269991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Yüz</a:t>
            </a:r>
            <a:r>
              <a:rPr sz="3000" b="1" spc="-4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8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İş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sz="3000" b="1" spc="-6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1997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5269991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283666" cy="46141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8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f</a:t>
            </a:r>
            <a:r>
              <a:rPr sz="4500" spc="-5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ata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75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en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lı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1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rı</a:t>
            </a:r>
            <a:r>
              <a:rPr sz="4500" spc="-13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in</a:t>
            </a:r>
            <a:r>
              <a:rPr sz="4500" spc="4" baseline="2730" dirty="0" smtClean="0">
                <a:latin typeface="Calibri"/>
                <a:cs typeface="Calibri"/>
              </a:rPr>
              <a:t>d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125754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7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oz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syo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lını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4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 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4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6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7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oz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syo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lın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yor</a:t>
            </a:r>
            <a:r>
              <a:rPr sz="3000" spc="9" dirty="0" smtClean="0">
                <a:latin typeface="Calibri"/>
                <a:cs typeface="Calibri"/>
              </a:rPr>
              <a:t>s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5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şı</a:t>
            </a:r>
            <a:r>
              <a:rPr sz="3000" spc="-4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1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vr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vr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m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5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vr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m 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14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393176" indent="449580">
              <a:lnSpc>
                <a:spcPct val="101623"/>
              </a:lnSpc>
              <a:spcBef>
                <a:spcPts val="10"/>
              </a:spcBef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bunl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5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zi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ılı</a:t>
            </a:r>
            <a:r>
              <a:rPr sz="3000" spc="0" dirty="0" smtClean="0">
                <a:latin typeface="Calibri"/>
                <a:cs typeface="Calibri"/>
              </a:rPr>
              <a:t>p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ılı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7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6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4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e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5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f</a:t>
            </a:r>
            <a:r>
              <a:rPr sz="3000" spc="-5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pa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7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6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dı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f</a:t>
            </a:r>
            <a:r>
              <a:rPr sz="3000" spc="-5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7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6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4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5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02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bunl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4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5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lın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nu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ü 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la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1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0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r,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an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1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650747" y="1232915"/>
            <a:ext cx="3800855" cy="489203"/>
          </a:xfrm>
          <a:custGeom>
            <a:avLst/>
            <a:gdLst/>
            <a:ahLst/>
            <a:cxnLst/>
            <a:rect l="l" t="t" r="r" b="b"/>
            <a:pathLst>
              <a:path w="3800855" h="489203">
                <a:moveTo>
                  <a:pt x="0" y="489203"/>
                </a:moveTo>
                <a:lnTo>
                  <a:pt x="3800855" y="489203"/>
                </a:lnTo>
                <a:lnTo>
                  <a:pt x="380085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4547" y="11567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0747" y="1156715"/>
            <a:ext cx="3800855" cy="74675"/>
          </a:xfrm>
          <a:custGeom>
            <a:avLst/>
            <a:gdLst/>
            <a:ahLst/>
            <a:cxnLst/>
            <a:rect l="l" t="t" r="r" b="b"/>
            <a:pathLst>
              <a:path w="3800855" h="74675">
                <a:moveTo>
                  <a:pt x="0" y="74675"/>
                </a:moveTo>
                <a:lnTo>
                  <a:pt x="3800855" y="74675"/>
                </a:lnTo>
                <a:lnTo>
                  <a:pt x="380085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53127" y="11567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4547" y="17236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0747" y="1799843"/>
            <a:ext cx="3800855" cy="74675"/>
          </a:xfrm>
          <a:custGeom>
            <a:avLst/>
            <a:gdLst/>
            <a:ahLst/>
            <a:cxnLst/>
            <a:rect l="l" t="t" r="r" b="b"/>
            <a:pathLst>
              <a:path w="3800855" h="74675">
                <a:moveTo>
                  <a:pt x="0" y="74675"/>
                </a:moveTo>
                <a:lnTo>
                  <a:pt x="3800855" y="74675"/>
                </a:lnTo>
                <a:lnTo>
                  <a:pt x="380085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50747" y="1723643"/>
            <a:ext cx="3800855" cy="74675"/>
          </a:xfrm>
          <a:custGeom>
            <a:avLst/>
            <a:gdLst/>
            <a:ahLst/>
            <a:cxnLst/>
            <a:rect l="l" t="t" r="r" b="b"/>
            <a:pathLst>
              <a:path w="3800855" h="74675">
                <a:moveTo>
                  <a:pt x="0" y="74675"/>
                </a:moveTo>
                <a:lnTo>
                  <a:pt x="3800855" y="74675"/>
                </a:lnTo>
                <a:lnTo>
                  <a:pt x="380085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29327" y="1723643"/>
            <a:ext cx="74675" cy="76200"/>
          </a:xfrm>
          <a:custGeom>
            <a:avLst/>
            <a:gdLst/>
            <a:ahLst/>
            <a:cxnLst/>
            <a:rect l="l" t="t" r="r" b="b"/>
            <a:pathLst>
              <a:path w="74675" h="76200">
                <a:moveTo>
                  <a:pt x="0" y="76200"/>
                </a:moveTo>
                <a:lnTo>
                  <a:pt x="74675" y="76200"/>
                </a:lnTo>
                <a:lnTo>
                  <a:pt x="7467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53127" y="1799843"/>
            <a:ext cx="150875" cy="74675"/>
          </a:xfrm>
          <a:custGeom>
            <a:avLst/>
            <a:gdLst/>
            <a:ahLst/>
            <a:cxnLst/>
            <a:rect l="l" t="t" r="r" b="b"/>
            <a:pathLst>
              <a:path w="150875" h="74675">
                <a:moveTo>
                  <a:pt x="0" y="74675"/>
                </a:moveTo>
                <a:lnTo>
                  <a:pt x="150875" y="74675"/>
                </a:lnTo>
                <a:lnTo>
                  <a:pt x="1508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53127" y="17236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74547" y="12329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29327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53127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0747" y="2045207"/>
            <a:ext cx="4335779" cy="487679"/>
          </a:xfrm>
          <a:custGeom>
            <a:avLst/>
            <a:gdLst/>
            <a:ahLst/>
            <a:cxnLst/>
            <a:rect l="l" t="t" r="r" b="b"/>
            <a:pathLst>
              <a:path w="4335779" h="487679">
                <a:moveTo>
                  <a:pt x="0" y="487679"/>
                </a:moveTo>
                <a:lnTo>
                  <a:pt x="4335779" y="487679"/>
                </a:lnTo>
                <a:lnTo>
                  <a:pt x="4335779" y="0"/>
                </a:lnTo>
                <a:lnTo>
                  <a:pt x="0" y="0"/>
                </a:lnTo>
                <a:lnTo>
                  <a:pt x="0" y="487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4547" y="1969007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0747" y="1969007"/>
            <a:ext cx="4335779" cy="74675"/>
          </a:xfrm>
          <a:custGeom>
            <a:avLst/>
            <a:gdLst/>
            <a:ahLst/>
            <a:cxnLst/>
            <a:rect l="l" t="t" r="r" b="b"/>
            <a:pathLst>
              <a:path w="4335779" h="74675">
                <a:moveTo>
                  <a:pt x="0" y="74675"/>
                </a:moveTo>
                <a:lnTo>
                  <a:pt x="4335779" y="74675"/>
                </a:lnTo>
                <a:lnTo>
                  <a:pt x="433577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88051" y="1969007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547" y="2534411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0747" y="2610611"/>
            <a:ext cx="4335779" cy="74675"/>
          </a:xfrm>
          <a:custGeom>
            <a:avLst/>
            <a:gdLst/>
            <a:ahLst/>
            <a:cxnLst/>
            <a:rect l="l" t="t" r="r" b="b"/>
            <a:pathLst>
              <a:path w="4335779" h="74675">
                <a:moveTo>
                  <a:pt x="0" y="74675"/>
                </a:moveTo>
                <a:lnTo>
                  <a:pt x="4335779" y="74675"/>
                </a:lnTo>
                <a:lnTo>
                  <a:pt x="433577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50747" y="2534411"/>
            <a:ext cx="4335779" cy="74675"/>
          </a:xfrm>
          <a:custGeom>
            <a:avLst/>
            <a:gdLst/>
            <a:ahLst/>
            <a:cxnLst/>
            <a:rect l="l" t="t" r="r" b="b"/>
            <a:pathLst>
              <a:path w="4335779" h="74675">
                <a:moveTo>
                  <a:pt x="0" y="74675"/>
                </a:moveTo>
                <a:lnTo>
                  <a:pt x="4335779" y="74675"/>
                </a:lnTo>
                <a:lnTo>
                  <a:pt x="433577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64251" y="2534411"/>
            <a:ext cx="74675" cy="76200"/>
          </a:xfrm>
          <a:custGeom>
            <a:avLst/>
            <a:gdLst/>
            <a:ahLst/>
            <a:cxnLst/>
            <a:rect l="l" t="t" r="r" b="b"/>
            <a:pathLst>
              <a:path w="74675" h="76200">
                <a:moveTo>
                  <a:pt x="0" y="76200"/>
                </a:moveTo>
                <a:lnTo>
                  <a:pt x="74675" y="76200"/>
                </a:lnTo>
                <a:lnTo>
                  <a:pt x="7467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88051" y="2610611"/>
            <a:ext cx="150875" cy="74675"/>
          </a:xfrm>
          <a:custGeom>
            <a:avLst/>
            <a:gdLst/>
            <a:ahLst/>
            <a:cxnLst/>
            <a:rect l="l" t="t" r="r" b="b"/>
            <a:pathLst>
              <a:path w="150875" h="74675">
                <a:moveTo>
                  <a:pt x="0" y="74675"/>
                </a:moveTo>
                <a:lnTo>
                  <a:pt x="150875" y="74675"/>
                </a:lnTo>
                <a:lnTo>
                  <a:pt x="1508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988051" y="2534411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4547" y="2045207"/>
            <a:ext cx="74676" cy="487679"/>
          </a:xfrm>
          <a:custGeom>
            <a:avLst/>
            <a:gdLst/>
            <a:ahLst/>
            <a:cxnLst/>
            <a:rect l="l" t="t" r="r" b="b"/>
            <a:pathLst>
              <a:path w="74676" h="487679">
                <a:moveTo>
                  <a:pt x="0" y="487679"/>
                </a:moveTo>
                <a:lnTo>
                  <a:pt x="74676" y="487679"/>
                </a:lnTo>
                <a:lnTo>
                  <a:pt x="74676" y="0"/>
                </a:lnTo>
                <a:lnTo>
                  <a:pt x="0" y="0"/>
                </a:lnTo>
                <a:lnTo>
                  <a:pt x="0" y="48767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64251" y="2045207"/>
            <a:ext cx="74675" cy="487679"/>
          </a:xfrm>
          <a:custGeom>
            <a:avLst/>
            <a:gdLst/>
            <a:ahLst/>
            <a:cxnLst/>
            <a:rect l="l" t="t" r="r" b="b"/>
            <a:pathLst>
              <a:path w="74675" h="487679">
                <a:moveTo>
                  <a:pt x="0" y="487679"/>
                </a:moveTo>
                <a:lnTo>
                  <a:pt x="74675" y="487679"/>
                </a:lnTo>
                <a:lnTo>
                  <a:pt x="74675" y="0"/>
                </a:lnTo>
                <a:lnTo>
                  <a:pt x="0" y="0"/>
                </a:lnTo>
                <a:lnTo>
                  <a:pt x="0" y="487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88051" y="2045207"/>
            <a:ext cx="74675" cy="487679"/>
          </a:xfrm>
          <a:custGeom>
            <a:avLst/>
            <a:gdLst/>
            <a:ahLst/>
            <a:cxnLst/>
            <a:rect l="l" t="t" r="r" b="b"/>
            <a:pathLst>
              <a:path w="74675" h="487679">
                <a:moveTo>
                  <a:pt x="0" y="487679"/>
                </a:moveTo>
                <a:lnTo>
                  <a:pt x="74675" y="487679"/>
                </a:lnTo>
                <a:lnTo>
                  <a:pt x="74675" y="0"/>
                </a:lnTo>
                <a:lnTo>
                  <a:pt x="0" y="0"/>
                </a:lnTo>
                <a:lnTo>
                  <a:pt x="0" y="48767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06627" y="2751073"/>
            <a:ext cx="8602205" cy="2732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155"/>
              </a:lnSpc>
              <a:spcBef>
                <a:spcPts val="157"/>
              </a:spcBef>
            </a:pPr>
            <a:r>
              <a:rPr sz="4500" b="1" spc="4" baseline="2730" dirty="0" smtClean="0">
                <a:latin typeface="Calibri"/>
                <a:cs typeface="Calibri"/>
              </a:rPr>
              <a:t>H</a:t>
            </a:r>
            <a:r>
              <a:rPr sz="4500" b="1" spc="-4" baseline="2730" dirty="0" smtClean="0">
                <a:latin typeface="Calibri"/>
                <a:cs typeface="Calibri"/>
              </a:rPr>
              <a:t>i</a:t>
            </a:r>
            <a:r>
              <a:rPr sz="4500" b="1" spc="0" baseline="2730" dirty="0" smtClean="0">
                <a:latin typeface="Calibri"/>
                <a:cs typeface="Calibri"/>
              </a:rPr>
              <a:t>j</a:t>
            </a:r>
            <a:r>
              <a:rPr sz="4500" b="1" spc="-4" baseline="2730" dirty="0" smtClean="0">
                <a:latin typeface="Calibri"/>
                <a:cs typeface="Calibri"/>
              </a:rPr>
              <a:t>y</a:t>
            </a:r>
            <a:r>
              <a:rPr sz="4500" b="1" spc="0" baseline="2730" dirty="0" smtClean="0">
                <a:latin typeface="Calibri"/>
                <a:cs typeface="Calibri"/>
              </a:rPr>
              <a:t>en,</a:t>
            </a:r>
            <a:r>
              <a:rPr sz="4500" b="1" spc="-76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-4" baseline="2730" dirty="0" smtClean="0">
                <a:latin typeface="Calibri"/>
                <a:cs typeface="Calibri"/>
              </a:rPr>
              <a:t>lı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82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6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c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9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or</a:t>
            </a:r>
            <a:r>
              <a:rPr sz="4500" spc="4" baseline="2730" dirty="0" smtClean="0">
                <a:latin typeface="Calibri"/>
                <a:cs typeface="Calibri"/>
              </a:rPr>
              <a:t>tam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52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or</a:t>
            </a:r>
            <a:r>
              <a:rPr sz="4500" spc="-4" baseline="2730" dirty="0" smtClean="0">
                <a:latin typeface="Calibri"/>
                <a:cs typeface="Calibri"/>
              </a:rPr>
              <a:t>un</a:t>
            </a:r>
            <a:r>
              <a:rPr sz="4500" spc="4" baseline="2730" dirty="0" smtClean="0">
                <a:latin typeface="Calibri"/>
                <a:cs typeface="Calibri"/>
              </a:rPr>
              <a:t>ma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endParaRPr sz="3000">
              <a:latin typeface="Calibri"/>
              <a:cs typeface="Calibri"/>
            </a:endParaRPr>
          </a:p>
          <a:p>
            <a:pPr marL="12700" marR="278650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</a:t>
            </a:r>
            <a:r>
              <a:rPr sz="3000" spc="4" dirty="0" smtClean="0">
                <a:latin typeface="Calibri"/>
                <a:cs typeface="Calibri"/>
              </a:rPr>
              <a:t>aca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1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5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na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nle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 </a:t>
            </a:r>
            <a:r>
              <a:rPr sz="3000" spc="-4" dirty="0" smtClean="0">
                <a:latin typeface="Calibri"/>
                <a:cs typeface="Calibri"/>
              </a:rPr>
              <a:t>bü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üd</a:t>
            </a:r>
            <a:r>
              <a:rPr sz="3000" spc="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227979" indent="449580">
              <a:lnSpc>
                <a:spcPct val="101623"/>
              </a:lnSpc>
            </a:pPr>
            <a:r>
              <a:rPr sz="3000" b="1" spc="4" dirty="0" smtClean="0">
                <a:latin typeface="Calibri"/>
                <a:cs typeface="Calibri"/>
              </a:rPr>
              <a:t>K</a:t>
            </a:r>
            <a:r>
              <a:rPr sz="3000" b="1" spc="-4" dirty="0" smtClean="0">
                <a:latin typeface="Calibri"/>
                <a:cs typeface="Calibri"/>
              </a:rPr>
              <a:t>o</a:t>
            </a:r>
            <a:r>
              <a:rPr sz="3000" b="1" spc="0" dirty="0" smtClean="0">
                <a:latin typeface="Calibri"/>
                <a:cs typeface="Calibri"/>
              </a:rPr>
              <a:t>n</a:t>
            </a:r>
            <a:r>
              <a:rPr sz="3000" b="1" spc="4" dirty="0" smtClean="0">
                <a:latin typeface="Calibri"/>
                <a:cs typeface="Calibri"/>
              </a:rPr>
              <a:t>t</a:t>
            </a:r>
            <a:r>
              <a:rPr sz="3000" b="1" spc="-4" dirty="0" smtClean="0">
                <a:latin typeface="Calibri"/>
                <a:cs typeface="Calibri"/>
              </a:rPr>
              <a:t>ami</a:t>
            </a:r>
            <a:r>
              <a:rPr sz="3000" b="1" spc="9" dirty="0" smtClean="0">
                <a:latin typeface="Calibri"/>
                <a:cs typeface="Calibri"/>
              </a:rPr>
              <a:t>n</a:t>
            </a:r>
            <a:r>
              <a:rPr sz="3000" b="1" spc="-4" dirty="0" smtClean="0">
                <a:latin typeface="Calibri"/>
                <a:cs typeface="Calibri"/>
              </a:rPr>
              <a:t>a</a:t>
            </a:r>
            <a:r>
              <a:rPr sz="3000" b="1" spc="4" dirty="0" smtClean="0">
                <a:latin typeface="Calibri"/>
                <a:cs typeface="Calibri"/>
              </a:rPr>
              <a:t>s</a:t>
            </a:r>
            <a:r>
              <a:rPr sz="3000" b="1" spc="-4" dirty="0" smtClean="0">
                <a:latin typeface="Calibri"/>
                <a:cs typeface="Calibri"/>
              </a:rPr>
              <a:t>yo</a:t>
            </a:r>
            <a:r>
              <a:rPr sz="3000" b="1" spc="0" dirty="0" smtClean="0">
                <a:latin typeface="Calibri"/>
                <a:cs typeface="Calibri"/>
              </a:rPr>
              <a:t>n</a:t>
            </a:r>
            <a:r>
              <a:rPr sz="3000" b="1" spc="-194" dirty="0" smtClean="0">
                <a:latin typeface="Calibri"/>
                <a:cs typeface="Calibri"/>
              </a:rPr>
              <a:t> </a:t>
            </a:r>
            <a:r>
              <a:rPr sz="3000" b="1" spc="0" dirty="0" smtClean="0">
                <a:latin typeface="Calibri"/>
                <a:cs typeface="Calibri"/>
              </a:rPr>
              <a:t>(k</a:t>
            </a:r>
            <a:r>
              <a:rPr sz="3000" b="1" spc="-4" dirty="0" smtClean="0">
                <a:latin typeface="Calibri"/>
                <a:cs typeface="Calibri"/>
              </a:rPr>
              <a:t>i</a:t>
            </a:r>
            <a:r>
              <a:rPr sz="3000" b="1" spc="9" dirty="0" smtClean="0">
                <a:latin typeface="Calibri"/>
                <a:cs typeface="Calibri"/>
              </a:rPr>
              <a:t>r</a:t>
            </a:r>
            <a:r>
              <a:rPr sz="3000" b="1" spc="-4" dirty="0" smtClean="0">
                <a:latin typeface="Calibri"/>
                <a:cs typeface="Calibri"/>
              </a:rPr>
              <a:t>l</a:t>
            </a:r>
            <a:r>
              <a:rPr sz="3000" b="1" spc="0" dirty="0" smtClean="0">
                <a:latin typeface="Calibri"/>
                <a:cs typeface="Calibri"/>
              </a:rPr>
              <a:t>en</a:t>
            </a:r>
            <a:r>
              <a:rPr sz="3000" b="1" spc="-4" dirty="0" smtClean="0">
                <a:latin typeface="Calibri"/>
                <a:cs typeface="Calibri"/>
              </a:rPr>
              <a:t>m</a:t>
            </a:r>
            <a:r>
              <a:rPr sz="3000" b="1" spc="0" dirty="0" smtClean="0">
                <a:latin typeface="Calibri"/>
                <a:cs typeface="Calibri"/>
              </a:rPr>
              <a:t>e):</a:t>
            </a:r>
            <a:r>
              <a:rPr sz="3000" b="1" spc="-9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İs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4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19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 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ddel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roor</a:t>
            </a:r>
            <a:r>
              <a:rPr sz="3000" spc="4" dirty="0" smtClean="0">
                <a:latin typeface="Calibri"/>
                <a:cs typeface="Calibri"/>
              </a:rPr>
              <a:t>ga</a:t>
            </a:r>
            <a:r>
              <a:rPr sz="3000" spc="-4" dirty="0" smtClean="0">
                <a:latin typeface="Calibri"/>
                <a:cs typeface="Calibri"/>
              </a:rPr>
              <a:t>ni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25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yo</a:t>
            </a:r>
            <a:r>
              <a:rPr sz="3000" spc="-4" dirty="0" smtClean="0">
                <a:latin typeface="Calibri"/>
                <a:cs typeface="Calibri"/>
              </a:rPr>
              <a:t>ll</a:t>
            </a:r>
            <a:r>
              <a:rPr sz="3000" spc="0" dirty="0" smtClean="0">
                <a:latin typeface="Calibri"/>
                <a:cs typeface="Calibri"/>
              </a:rPr>
              <a:t>a v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ud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b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1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şy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10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r>
              <a:rPr sz="3000" spc="-3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313147" y="2751073"/>
            <a:ext cx="617453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4547" y="1969007"/>
            <a:ext cx="4488941" cy="754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4"/>
              </a:spcBef>
            </a:pPr>
            <a:endParaRPr sz="550"/>
          </a:p>
        </p:txBody>
      </p:sp>
      <p:sp>
        <p:nvSpPr>
          <p:cNvPr id="12" name="object 12"/>
          <p:cNvSpPr txBox="1"/>
          <p:nvPr/>
        </p:nvSpPr>
        <p:spPr>
          <a:xfrm>
            <a:off x="574547" y="2044445"/>
            <a:ext cx="75437" cy="565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649985" y="2044445"/>
            <a:ext cx="4337303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18922">
              <a:lnSpc>
                <a:spcPct val="101725"/>
              </a:lnSpc>
              <a:spcBef>
                <a:spcPts val="100"/>
              </a:spcBef>
            </a:pP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-10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-5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av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mla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87289" y="2044445"/>
            <a:ext cx="76200" cy="565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063489" y="2044445"/>
            <a:ext cx="75437" cy="565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649985" y="2533649"/>
            <a:ext cx="4337303" cy="76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9"/>
              </a:spcBef>
            </a:pPr>
            <a:endParaRPr sz="550"/>
          </a:p>
        </p:txBody>
      </p:sp>
      <p:sp>
        <p:nvSpPr>
          <p:cNvPr id="7" name="object 7"/>
          <p:cNvSpPr txBox="1"/>
          <p:nvPr/>
        </p:nvSpPr>
        <p:spPr>
          <a:xfrm>
            <a:off x="574547" y="1156715"/>
            <a:ext cx="395401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6" name="object 6"/>
          <p:cNvSpPr txBox="1"/>
          <p:nvPr/>
        </p:nvSpPr>
        <p:spPr>
          <a:xfrm>
            <a:off x="574547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49985" y="1232153"/>
            <a:ext cx="3802379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18922">
              <a:lnSpc>
                <a:spcPct val="101725"/>
              </a:lnSpc>
              <a:spcBef>
                <a:spcPts val="90"/>
              </a:spcBef>
            </a:pP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3000" b="1" spc="-2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3000" b="1" spc="-27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3000" b="1" spc="-32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9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ÜZ</a:t>
            </a:r>
            <a:r>
              <a:rPr sz="3000" b="1" spc="-4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52365" y="1232153"/>
            <a:ext cx="76200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28565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722881"/>
            <a:ext cx="3802379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8571957" cy="275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ze</a:t>
            </a:r>
            <a:r>
              <a:rPr sz="4500" spc="-80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ne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len</a:t>
            </a:r>
            <a:r>
              <a:rPr sz="4500" spc="4" baseline="2730" dirty="0" smtClean="0">
                <a:latin typeface="Calibri"/>
                <a:cs typeface="Calibri"/>
              </a:rPr>
              <a:t>d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41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m</a:t>
            </a:r>
            <a:r>
              <a:rPr sz="4500" spc="-62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-9" baseline="2730" dirty="0" smtClean="0">
                <a:latin typeface="Calibri"/>
                <a:cs typeface="Calibri"/>
              </a:rPr>
              <a:t>y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56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osyon</a:t>
            </a:r>
            <a:r>
              <a:rPr sz="4500" spc="-79" baseline="2730" dirty="0" smtClean="0">
                <a:latin typeface="Calibri"/>
                <a:cs typeface="Calibri"/>
              </a:rPr>
              <a:t> </a:t>
            </a:r>
            <a:r>
              <a:rPr sz="4500" spc="-9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8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6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ba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m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im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ri</a:t>
            </a:r>
            <a:r>
              <a:rPr sz="3000" spc="-17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tamam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ndı</a:t>
            </a:r>
            <a:r>
              <a:rPr sz="3000" spc="4" dirty="0" smtClean="0">
                <a:latin typeface="Calibri"/>
                <a:cs typeface="Calibri"/>
              </a:rPr>
              <a:t>kta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20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6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ldı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98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s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al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5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ct val="101725"/>
              </a:lnSpc>
            </a:pP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14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650747" y="1232915"/>
            <a:ext cx="2360675" cy="489203"/>
          </a:xfrm>
          <a:custGeom>
            <a:avLst/>
            <a:gdLst/>
            <a:ahLst/>
            <a:cxnLst/>
            <a:rect l="l" t="t" r="r" b="b"/>
            <a:pathLst>
              <a:path w="2360675" h="489203">
                <a:moveTo>
                  <a:pt x="0" y="489203"/>
                </a:moveTo>
                <a:lnTo>
                  <a:pt x="2360675" y="489203"/>
                </a:lnTo>
                <a:lnTo>
                  <a:pt x="2360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4547" y="11567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747" y="1156715"/>
            <a:ext cx="2360675" cy="74675"/>
          </a:xfrm>
          <a:custGeom>
            <a:avLst/>
            <a:gdLst/>
            <a:ahLst/>
            <a:cxnLst/>
            <a:rect l="l" t="t" r="r" b="b"/>
            <a:pathLst>
              <a:path w="2360675" h="74675">
                <a:moveTo>
                  <a:pt x="0" y="74675"/>
                </a:moveTo>
                <a:lnTo>
                  <a:pt x="2360675" y="74675"/>
                </a:lnTo>
                <a:lnTo>
                  <a:pt x="2360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12947" y="11567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4547" y="17236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0747" y="1799843"/>
            <a:ext cx="2360675" cy="74675"/>
          </a:xfrm>
          <a:custGeom>
            <a:avLst/>
            <a:gdLst/>
            <a:ahLst/>
            <a:cxnLst/>
            <a:rect l="l" t="t" r="r" b="b"/>
            <a:pathLst>
              <a:path w="2360675" h="74675">
                <a:moveTo>
                  <a:pt x="0" y="74675"/>
                </a:moveTo>
                <a:lnTo>
                  <a:pt x="2360675" y="74675"/>
                </a:lnTo>
                <a:lnTo>
                  <a:pt x="2360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0747" y="1723643"/>
            <a:ext cx="2360675" cy="74675"/>
          </a:xfrm>
          <a:custGeom>
            <a:avLst/>
            <a:gdLst/>
            <a:ahLst/>
            <a:cxnLst/>
            <a:rect l="l" t="t" r="r" b="b"/>
            <a:pathLst>
              <a:path w="2360675" h="74675">
                <a:moveTo>
                  <a:pt x="0" y="74675"/>
                </a:moveTo>
                <a:lnTo>
                  <a:pt x="2360675" y="74675"/>
                </a:lnTo>
                <a:lnTo>
                  <a:pt x="2360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89147" y="1723643"/>
            <a:ext cx="74675" cy="76200"/>
          </a:xfrm>
          <a:custGeom>
            <a:avLst/>
            <a:gdLst/>
            <a:ahLst/>
            <a:cxnLst/>
            <a:rect l="l" t="t" r="r" b="b"/>
            <a:pathLst>
              <a:path w="74675" h="76200">
                <a:moveTo>
                  <a:pt x="0" y="76200"/>
                </a:moveTo>
                <a:lnTo>
                  <a:pt x="74675" y="76200"/>
                </a:lnTo>
                <a:lnTo>
                  <a:pt x="7467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12947" y="1799843"/>
            <a:ext cx="150875" cy="74675"/>
          </a:xfrm>
          <a:custGeom>
            <a:avLst/>
            <a:gdLst/>
            <a:ahLst/>
            <a:cxnLst/>
            <a:rect l="l" t="t" r="r" b="b"/>
            <a:pathLst>
              <a:path w="150875" h="74675">
                <a:moveTo>
                  <a:pt x="0" y="74675"/>
                </a:moveTo>
                <a:lnTo>
                  <a:pt x="150875" y="74675"/>
                </a:lnTo>
                <a:lnTo>
                  <a:pt x="1508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12947" y="17236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4547" y="12329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89147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12947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627" y="1940305"/>
            <a:ext cx="9267740" cy="3661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atağ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81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ba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8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2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81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du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um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43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9" baseline="2730" dirty="0" smtClean="0">
                <a:latin typeface="Calibri"/>
                <a:cs typeface="Calibri"/>
              </a:rPr>
              <a:t>ö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1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  <a:p>
            <a:pPr marL="12700" marR="450428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8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or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9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ok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-14" dirty="0" smtClean="0">
                <a:latin typeface="Calibri"/>
                <a:cs typeface="Calibri"/>
              </a:rPr>
              <a:t>f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1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ih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ç </a:t>
            </a:r>
            <a:r>
              <a:rPr sz="3000" spc="-4" dirty="0" smtClean="0">
                <a:latin typeface="Calibri"/>
                <a:cs typeface="Calibri"/>
              </a:rPr>
              <a:t>du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çün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şı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özü</a:t>
            </a:r>
            <a:r>
              <a:rPr sz="3000" spc="-5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Ö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endParaRPr sz="3000">
              <a:latin typeface="Calibri"/>
              <a:cs typeface="Calibri"/>
            </a:endParaRPr>
          </a:p>
          <a:p>
            <a:pPr marL="12700" marR="81078">
              <a:lnSpc>
                <a:spcPct val="101623"/>
              </a:lnSpc>
              <a:spcBef>
                <a:spcPts val="10"/>
              </a:spcBef>
            </a:pP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29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4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dı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5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bili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Bu</a:t>
            </a:r>
            <a:r>
              <a:rPr sz="3000" spc="-3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6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or</a:t>
            </a:r>
            <a:r>
              <a:rPr sz="3000" spc="-4" dirty="0" smtClean="0">
                <a:latin typeface="Calibri"/>
                <a:cs typeface="Calibri"/>
              </a:rPr>
              <a:t>ne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1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ül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sy</a:t>
            </a:r>
            <a:r>
              <a:rPr sz="3000" spc="9" dirty="0" smtClean="0">
                <a:latin typeface="Calibri"/>
                <a:cs typeface="Calibri"/>
              </a:rPr>
              <a:t>o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 so</a:t>
            </a:r>
            <a:r>
              <a:rPr sz="3000" spc="-4" dirty="0" smtClean="0">
                <a:latin typeface="Calibri"/>
                <a:cs typeface="Calibri"/>
              </a:rPr>
              <a:t>nu</a:t>
            </a:r>
            <a:r>
              <a:rPr sz="3000" spc="4" dirty="0" smtClean="0">
                <a:latin typeface="Calibri"/>
                <a:cs typeface="Calibri"/>
              </a:rPr>
              <a:t>çt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ör</a:t>
            </a:r>
            <a:r>
              <a:rPr sz="3000" spc="-4" dirty="0" smtClean="0">
                <a:latin typeface="Calibri"/>
                <a:cs typeface="Calibri"/>
              </a:rPr>
              <a:t>lü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il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9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5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2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ünd</a:t>
            </a:r>
            <a:r>
              <a:rPr sz="3000" spc="0" dirty="0" smtClean="0">
                <a:latin typeface="Calibri"/>
                <a:cs typeface="Calibri"/>
              </a:rPr>
              <a:t>e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f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1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pi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4" dirty="0" smtClean="0">
                <a:latin typeface="Calibri"/>
                <a:cs typeface="Calibri"/>
              </a:rPr>
              <a:t>p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2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p</a:t>
            </a:r>
            <a:r>
              <a:rPr sz="3000" spc="-10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kab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ya </a:t>
            </a:r>
            <a:r>
              <a:rPr sz="3000" spc="-4" dirty="0" smtClean="0">
                <a:latin typeface="Calibri"/>
                <a:cs typeface="Calibri"/>
              </a:rPr>
              <a:t>ne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547" y="1156715"/>
            <a:ext cx="251383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6" name="object 6"/>
          <p:cNvSpPr txBox="1"/>
          <p:nvPr/>
        </p:nvSpPr>
        <p:spPr>
          <a:xfrm>
            <a:off x="574547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49985" y="1232153"/>
            <a:ext cx="2362199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Gö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000" b="1" spc="-47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12185" y="1232153"/>
            <a:ext cx="76199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088385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722881"/>
            <a:ext cx="2362199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44778"/>
            <a:ext cx="9263064" cy="3661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Bu</a:t>
            </a:r>
            <a:r>
              <a:rPr sz="4500" spc="-32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ib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43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4" baseline="2730" dirty="0" smtClean="0">
                <a:latin typeface="Calibri"/>
                <a:cs typeface="Calibri"/>
              </a:rPr>
              <a:t>e</a:t>
            </a:r>
            <a:r>
              <a:rPr sz="4500" spc="-4" baseline="2730" dirty="0" smtClean="0">
                <a:latin typeface="Calibri"/>
                <a:cs typeface="Calibri"/>
              </a:rPr>
              <a:t>den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de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5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yı</a:t>
            </a:r>
            <a:r>
              <a:rPr sz="4500" spc="-73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b</a:t>
            </a:r>
            <a:r>
              <a:rPr sz="4500" spc="-4" baseline="2730" dirty="0" smtClean="0">
                <a:latin typeface="Calibri"/>
                <a:cs typeface="Calibri"/>
              </a:rPr>
              <a:t>ilin</a:t>
            </a:r>
            <a:r>
              <a:rPr sz="4500" spc="14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71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ka</a:t>
            </a:r>
            <a:r>
              <a:rPr sz="4500" spc="-4" baseline="2730" dirty="0" smtClean="0">
                <a:latin typeface="Calibri"/>
                <a:cs typeface="Calibri"/>
              </a:rPr>
              <a:t>p</a:t>
            </a:r>
            <a:r>
              <a:rPr sz="4500" spc="50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7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0" baseline="2730" dirty="0" smtClean="0">
                <a:latin typeface="Calibri"/>
                <a:cs typeface="Calibri"/>
              </a:rPr>
              <a:t>öz</a:t>
            </a:r>
            <a:r>
              <a:rPr sz="4500" spc="-41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kı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p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ef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si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3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ünd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0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5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1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enfe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0" dirty="0" smtClean="0">
                <a:latin typeface="Calibri"/>
                <a:cs typeface="Calibri"/>
              </a:rPr>
              <a:t>on </a:t>
            </a:r>
            <a:r>
              <a:rPr sz="3000" spc="-4" dirty="0" smtClean="0">
                <a:latin typeface="Calibri"/>
                <a:cs typeface="Calibri"/>
              </a:rPr>
              <a:t>bul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eli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1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5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3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lü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ya </a:t>
            </a:r>
            <a:r>
              <a:rPr sz="3000" spc="-4" dirty="0" smtClean="0">
                <a:latin typeface="Calibri"/>
                <a:cs typeface="Calibri"/>
              </a:rPr>
              <a:t>len</a:t>
            </a:r>
            <a:r>
              <a:rPr sz="3000" spc="0" dirty="0" smtClean="0">
                <a:latin typeface="Calibri"/>
                <a:cs typeface="Calibri"/>
              </a:rPr>
              <a:t>s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6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ünlü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r>
              <a:rPr sz="3000" spc="-8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 </a:t>
            </a:r>
            <a:r>
              <a:rPr sz="3000" spc="4" dirty="0" smtClean="0">
                <a:latin typeface="Calibri"/>
                <a:cs typeface="Calibri"/>
              </a:rPr>
              <a:t>amac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;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9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or</a:t>
            </a:r>
            <a:r>
              <a:rPr sz="3000" spc="-4" dirty="0" smtClean="0">
                <a:latin typeface="Calibri"/>
                <a:cs typeface="Calibri"/>
              </a:rPr>
              <a:t>un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3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 marR="508996">
              <a:lnSpc>
                <a:spcPct val="101623"/>
              </a:lnSpc>
              <a:spcBef>
                <a:spcPts val="10"/>
              </a:spcBef>
            </a:pP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nm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5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or</a:t>
            </a:r>
            <a:r>
              <a:rPr sz="3000" spc="-4" dirty="0" smtClean="0">
                <a:latin typeface="Calibri"/>
                <a:cs typeface="Calibri"/>
              </a:rPr>
              <a:t>ne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2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4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enfe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yon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eli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nle</a:t>
            </a:r>
            <a:r>
              <a:rPr sz="3000" spc="4" dirty="0" smtClean="0">
                <a:latin typeface="Calibri"/>
                <a:cs typeface="Calibri"/>
              </a:rPr>
              <a:t>me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1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pi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2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 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em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idi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50747" y="1156715"/>
            <a:ext cx="6900671" cy="489203"/>
          </a:xfrm>
          <a:custGeom>
            <a:avLst/>
            <a:gdLst/>
            <a:ahLst/>
            <a:cxnLst/>
            <a:rect l="l" t="t" r="r" b="b"/>
            <a:pathLst>
              <a:path w="6900671" h="489203">
                <a:moveTo>
                  <a:pt x="0" y="489203"/>
                </a:moveTo>
                <a:lnTo>
                  <a:pt x="6900671" y="489203"/>
                </a:lnTo>
                <a:lnTo>
                  <a:pt x="6900671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747" y="1080515"/>
            <a:ext cx="6900671" cy="74675"/>
          </a:xfrm>
          <a:custGeom>
            <a:avLst/>
            <a:gdLst/>
            <a:ahLst/>
            <a:cxnLst/>
            <a:rect l="l" t="t" r="r" b="b"/>
            <a:pathLst>
              <a:path w="6900671" h="74675">
                <a:moveTo>
                  <a:pt x="0" y="74675"/>
                </a:moveTo>
                <a:lnTo>
                  <a:pt x="6900671" y="74675"/>
                </a:lnTo>
                <a:lnTo>
                  <a:pt x="6900671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52943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647443"/>
            <a:ext cx="6900671" cy="74675"/>
          </a:xfrm>
          <a:custGeom>
            <a:avLst/>
            <a:gdLst/>
            <a:ahLst/>
            <a:cxnLst/>
            <a:rect l="l" t="t" r="r" b="b"/>
            <a:pathLst>
              <a:path w="6900671" h="74675">
                <a:moveTo>
                  <a:pt x="0" y="74675"/>
                </a:moveTo>
                <a:lnTo>
                  <a:pt x="6900671" y="74675"/>
                </a:lnTo>
                <a:lnTo>
                  <a:pt x="6900671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52943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52943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56208" y="1765067"/>
            <a:ext cx="8018481" cy="2290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575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Iş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63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k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ldi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ru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/</a:t>
            </a:r>
            <a:r>
              <a:rPr sz="3000" spc="-1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vı</a:t>
            </a:r>
            <a:r>
              <a:rPr sz="3000" spc="-3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(T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ap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lıdı</a:t>
            </a:r>
            <a:r>
              <a:rPr sz="3000" spc="0" dirty="0" smtClean="0">
                <a:latin typeface="Calibri"/>
                <a:cs typeface="Calibri"/>
              </a:rPr>
              <a:t>r.)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g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2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ri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/</a:t>
            </a:r>
            <a:r>
              <a:rPr sz="3000" spc="-1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7053071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6902195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Gö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000" b="1" spc="-47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zli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nde</a:t>
            </a:r>
            <a:r>
              <a:rPr sz="3000" b="1" spc="-157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14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12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alz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52181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6902195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650747" y="1156715"/>
            <a:ext cx="5314187" cy="489203"/>
          </a:xfrm>
          <a:custGeom>
            <a:avLst/>
            <a:gdLst/>
            <a:ahLst/>
            <a:cxnLst/>
            <a:rect l="l" t="t" r="r" b="b"/>
            <a:pathLst>
              <a:path w="5314187" h="489203">
                <a:moveTo>
                  <a:pt x="0" y="489203"/>
                </a:moveTo>
                <a:lnTo>
                  <a:pt x="5314187" y="489203"/>
                </a:lnTo>
                <a:lnTo>
                  <a:pt x="5314187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747" y="1080515"/>
            <a:ext cx="5314187" cy="74675"/>
          </a:xfrm>
          <a:custGeom>
            <a:avLst/>
            <a:gdLst/>
            <a:ahLst/>
            <a:cxnLst/>
            <a:rect l="l" t="t" r="r" b="b"/>
            <a:pathLst>
              <a:path w="5314187" h="74675">
                <a:moveTo>
                  <a:pt x="0" y="74675"/>
                </a:moveTo>
                <a:lnTo>
                  <a:pt x="5314187" y="74675"/>
                </a:lnTo>
                <a:lnTo>
                  <a:pt x="53141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66459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0747" y="1647443"/>
            <a:ext cx="5314187" cy="74675"/>
          </a:xfrm>
          <a:custGeom>
            <a:avLst/>
            <a:gdLst/>
            <a:ahLst/>
            <a:cxnLst/>
            <a:rect l="l" t="t" r="r" b="b"/>
            <a:pathLst>
              <a:path w="5314187" h="74675">
                <a:moveTo>
                  <a:pt x="0" y="74675"/>
                </a:moveTo>
                <a:lnTo>
                  <a:pt x="5314187" y="74675"/>
                </a:lnTo>
                <a:lnTo>
                  <a:pt x="53141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66459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66459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627" y="1765067"/>
            <a:ext cx="8115185" cy="3219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10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ma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4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1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1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5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1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lını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12700" marR="72768" indent="449580">
              <a:lnSpc>
                <a:spcPct val="101623"/>
              </a:lnSpc>
              <a:spcBef>
                <a:spcPts val="10"/>
              </a:spcBef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emele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6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5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, 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0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et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af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çe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f</a:t>
            </a:r>
            <a:r>
              <a:rPr sz="3000" spc="-5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13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23928" y="2252725"/>
            <a:ext cx="606785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546658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5315711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Gö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000" b="1" spc="-47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8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İş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sz="3000" b="1" spc="-6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6569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5315711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175085" cy="3684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4" baseline="2730" dirty="0" smtClean="0">
                <a:latin typeface="Calibri"/>
                <a:cs typeface="Calibri"/>
              </a:rPr>
              <a:t>lle</a:t>
            </a:r>
            <a:r>
              <a:rPr sz="4500" spc="0" baseline="2730" dirty="0" smtClean="0">
                <a:latin typeface="Calibri"/>
                <a:cs typeface="Calibri"/>
              </a:rPr>
              <a:t>r,</a:t>
            </a:r>
            <a:r>
              <a:rPr sz="4500" spc="-84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-2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kam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86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t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nd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dı</a:t>
            </a:r>
            <a:r>
              <a:rPr sz="4500" spc="4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45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0" baseline="2730" dirty="0" smtClean="0">
                <a:latin typeface="Calibri"/>
                <a:cs typeface="Calibri"/>
              </a:rPr>
              <a:t>öre</a:t>
            </a:r>
            <a:r>
              <a:rPr sz="4500" spc="-55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ık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rt</a:t>
            </a:r>
            <a:r>
              <a:rPr sz="3000" spc="-3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r>
              <a:rPr sz="3000" spc="-6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oz</a:t>
            </a:r>
            <a:r>
              <a:rPr sz="3000" spc="-1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syon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1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7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oz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syon 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7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Ö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0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1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3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fi</a:t>
            </a:r>
            <a:r>
              <a:rPr sz="3000" spc="0" dirty="0" smtClean="0">
                <a:latin typeface="Calibri"/>
                <a:cs typeface="Calibri"/>
              </a:rPr>
              <a:t>f</a:t>
            </a:r>
            <a:r>
              <a:rPr sz="3000" spc="-5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oz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syo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lü</a:t>
            </a:r>
            <a:r>
              <a:rPr sz="3000" spc="0" dirty="0" smtClean="0">
                <a:latin typeface="Calibri"/>
                <a:cs typeface="Calibri"/>
              </a:rPr>
              <a:t>syo</a:t>
            </a:r>
            <a:r>
              <a:rPr sz="3000" spc="-4" dirty="0" smtClean="0">
                <a:latin typeface="Calibri"/>
                <a:cs typeface="Calibri"/>
              </a:rPr>
              <a:t>nu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4" dirty="0" smtClean="0">
                <a:latin typeface="Calibri"/>
                <a:cs typeface="Calibri"/>
              </a:rPr>
              <a:t>ğe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5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öze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ç</a:t>
            </a:r>
            <a:r>
              <a:rPr sz="3000" spc="4" dirty="0" smtClean="0">
                <a:latin typeface="Calibri"/>
                <a:cs typeface="Calibri"/>
              </a:rPr>
              <a:t>mama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3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içi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ct val="101725"/>
              </a:lnSpc>
            </a:pP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</a:t>
            </a:r>
            <a:r>
              <a:rPr sz="3000" spc="4" dirty="0" smtClean="0">
                <a:latin typeface="Calibri"/>
                <a:cs typeface="Calibri"/>
              </a:rPr>
              <a:t>aca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1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öze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fif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id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Iş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6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oz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syo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oy</a:t>
            </a:r>
            <a:r>
              <a:rPr sz="3000" spc="-4" dirty="0" smtClean="0">
                <a:latin typeface="Calibri"/>
                <a:cs typeface="Calibri"/>
              </a:rPr>
              <a:t>nu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2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315195" cy="4149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4" baseline="2730" dirty="0" smtClean="0">
                <a:latin typeface="Calibri"/>
                <a:cs typeface="Calibri"/>
              </a:rPr>
              <a:t>ldi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02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il</a:t>
            </a:r>
            <a:r>
              <a:rPr sz="4500" spc="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2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vı</a:t>
            </a:r>
            <a:r>
              <a:rPr sz="3000" spc="-3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(ya</a:t>
            </a:r>
            <a:r>
              <a:rPr sz="3000" spc="-3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du</a:t>
            </a:r>
            <a:r>
              <a:rPr sz="3000" spc="0" dirty="0" smtClean="0">
                <a:latin typeface="Calibri"/>
                <a:cs typeface="Calibri"/>
              </a:rPr>
              <a:t>ru</a:t>
            </a:r>
            <a:r>
              <a:rPr sz="3000" spc="-5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ile</a:t>
            </a:r>
            <a:r>
              <a:rPr sz="3000" spc="0" dirty="0" smtClean="0">
                <a:latin typeface="Calibri"/>
                <a:cs typeface="Calibri"/>
              </a:rPr>
              <a:t>)</a:t>
            </a:r>
            <a:r>
              <a:rPr sz="3000" spc="-3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zi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1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fif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8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lat</a:t>
            </a:r>
            <a:r>
              <a:rPr sz="3000" spc="-4" dirty="0" smtClean="0">
                <a:latin typeface="Calibri"/>
                <a:cs typeface="Calibri"/>
              </a:rPr>
              <a:t>ılı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555764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İ</a:t>
            </a:r>
            <a:r>
              <a:rPr sz="3000" spc="4" dirty="0" smtClean="0">
                <a:latin typeface="Calibri"/>
                <a:cs typeface="Calibri"/>
              </a:rPr>
              <a:t>çt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dı</a:t>
            </a:r>
            <a:r>
              <a:rPr sz="3000" spc="0" dirty="0" smtClean="0">
                <a:latin typeface="Calibri"/>
                <a:cs typeface="Calibri"/>
              </a:rPr>
              <a:t>şa</a:t>
            </a:r>
            <a:r>
              <a:rPr sz="3000" spc="-4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ru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9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9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ilini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İş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0" dirty="0" smtClean="0">
                <a:latin typeface="Calibri"/>
                <a:cs typeface="Calibri"/>
              </a:rPr>
              <a:t>ç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3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/</a:t>
            </a:r>
            <a:r>
              <a:rPr sz="3000" spc="-1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zi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304313" indent="449580">
              <a:lnSpc>
                <a:spcPct val="101623"/>
              </a:lnSpc>
              <a:spcBef>
                <a:spcPts val="10"/>
              </a:spcBef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1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5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zi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fif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8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ldi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nl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4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ılı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oz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syon</a:t>
            </a:r>
            <a:r>
              <a:rPr sz="3000" spc="-7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633983" y="2234184"/>
            <a:ext cx="5158739" cy="2770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57564" y="1123296"/>
            <a:ext cx="4185007" cy="429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66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ull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lı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131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ma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34288" y="1146134"/>
            <a:ext cx="4655743" cy="3661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110" marR="60575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or</a:t>
            </a:r>
            <a:r>
              <a:rPr sz="4500" spc="4" baseline="2730" dirty="0" smtClean="0">
                <a:latin typeface="Calibri"/>
                <a:cs typeface="Calibri"/>
              </a:rPr>
              <a:t>tam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20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ıl</a:t>
            </a:r>
            <a:r>
              <a:rPr sz="4500" spc="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r,</a:t>
            </a:r>
            <a:r>
              <a:rPr sz="4500" spc="-15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di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25"/>
              </a:spcBef>
            </a:pP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0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ldı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578663" marR="157841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lle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7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1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kam</a:t>
            </a:r>
            <a:r>
              <a:rPr sz="3000" spc="0" dirty="0" smtClean="0">
                <a:latin typeface="Calibri"/>
                <a:cs typeface="Calibri"/>
              </a:rPr>
              <a:t>a 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4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öre</a:t>
            </a:r>
            <a:r>
              <a:rPr sz="3000" spc="-5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028244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ama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5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-1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  <a:p>
            <a:pPr marL="578663" marR="647407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or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10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bul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8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f</a:t>
            </a:r>
            <a:r>
              <a:rPr sz="3000" spc="-9" dirty="0" smtClean="0">
                <a:latin typeface="Calibri"/>
                <a:cs typeface="Calibri"/>
              </a:rPr>
              <a:t>o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un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0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t </a:t>
            </a:r>
            <a:r>
              <a:rPr sz="3000" spc="-4" dirty="0" smtClean="0">
                <a:latin typeface="Calibri"/>
                <a:cs typeface="Calibri"/>
              </a:rPr>
              <a:t>ed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984" y="1610954"/>
            <a:ext cx="741654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ç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3953" y="1610954"/>
            <a:ext cx="443724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ve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0087" y="1610954"/>
            <a:ext cx="1342087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-4" baseline="2730" dirty="0" smtClean="0">
                <a:latin typeface="Calibri"/>
                <a:cs typeface="Calibri"/>
              </a:rPr>
              <a:t>ge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6108" y="1610954"/>
            <a:ext cx="1636969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len</a:t>
            </a:r>
            <a:r>
              <a:rPr sz="4500" spc="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7011" y="1610954"/>
            <a:ext cx="443724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ve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7984" y="5315036"/>
            <a:ext cx="144114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latin typeface="Calibri"/>
                <a:cs typeface="Calibri"/>
              </a:rPr>
              <a:t>Göz</a:t>
            </a:r>
            <a:r>
              <a:rPr sz="3600" i="1" spc="-36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bakımı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50747" y="1156715"/>
            <a:ext cx="7232903" cy="489203"/>
          </a:xfrm>
          <a:custGeom>
            <a:avLst/>
            <a:gdLst/>
            <a:ahLst/>
            <a:cxnLst/>
            <a:rect l="l" t="t" r="r" b="b"/>
            <a:pathLst>
              <a:path w="7232903" h="489203">
                <a:moveTo>
                  <a:pt x="0" y="489203"/>
                </a:moveTo>
                <a:lnTo>
                  <a:pt x="7232903" y="489203"/>
                </a:lnTo>
                <a:lnTo>
                  <a:pt x="7232903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747" y="1080515"/>
            <a:ext cx="7232903" cy="74675"/>
          </a:xfrm>
          <a:custGeom>
            <a:avLst/>
            <a:gdLst/>
            <a:ahLst/>
            <a:cxnLst/>
            <a:rect l="l" t="t" r="r" b="b"/>
            <a:pathLst>
              <a:path w="7232903" h="74675">
                <a:moveTo>
                  <a:pt x="0" y="74675"/>
                </a:moveTo>
                <a:lnTo>
                  <a:pt x="7232903" y="74675"/>
                </a:lnTo>
                <a:lnTo>
                  <a:pt x="7232903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85175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647443"/>
            <a:ext cx="7232903" cy="74675"/>
          </a:xfrm>
          <a:custGeom>
            <a:avLst/>
            <a:gdLst/>
            <a:ahLst/>
            <a:cxnLst/>
            <a:rect l="l" t="t" r="r" b="b"/>
            <a:pathLst>
              <a:path w="7232903" h="74675">
                <a:moveTo>
                  <a:pt x="0" y="74675"/>
                </a:moveTo>
                <a:lnTo>
                  <a:pt x="7232903" y="74675"/>
                </a:lnTo>
                <a:lnTo>
                  <a:pt x="7232903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85175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85175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6627" y="1765067"/>
            <a:ext cx="8998773" cy="3684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0" baseline="2730" dirty="0" smtClean="0">
                <a:latin typeface="Calibri"/>
                <a:cs typeface="Calibri"/>
              </a:rPr>
              <a:t>öz</a:t>
            </a:r>
            <a:r>
              <a:rPr sz="4500" spc="-4" baseline="2730" dirty="0" smtClean="0">
                <a:latin typeface="Calibri"/>
                <a:cs typeface="Calibri"/>
              </a:rPr>
              <a:t>le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0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4" baseline="2730" dirty="0" smtClean="0">
                <a:latin typeface="Calibri"/>
                <a:cs typeface="Calibri"/>
              </a:rPr>
              <a:t>am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80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çt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60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şa</a:t>
            </a:r>
            <a:r>
              <a:rPr sz="4500" spc="-4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(</a:t>
            </a:r>
            <a:r>
              <a:rPr sz="4500" spc="-4" baseline="2730" dirty="0" smtClean="0">
                <a:latin typeface="Calibri"/>
                <a:cs typeface="Calibri"/>
              </a:rPr>
              <a:t>bu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82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ö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ünde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10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k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)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ru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3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1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tem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len</a:t>
            </a:r>
            <a:r>
              <a:rPr sz="3000" spc="4" dirty="0" smtClean="0">
                <a:latin typeface="Calibri"/>
                <a:cs typeface="Calibri"/>
              </a:rPr>
              <a:t>me</a:t>
            </a:r>
            <a:r>
              <a:rPr sz="3000" spc="-4" dirty="0" smtClean="0">
                <a:latin typeface="Calibri"/>
                <a:cs typeface="Calibri"/>
              </a:rPr>
              <a:t>lid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öze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ç</a:t>
            </a:r>
            <a:r>
              <a:rPr sz="3000" spc="-7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20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ct val="101725"/>
              </a:lnSpc>
            </a:pP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3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-9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em</a:t>
            </a:r>
            <a:r>
              <a:rPr sz="3000" spc="-4" dirty="0" smtClean="0">
                <a:latin typeface="Calibri"/>
                <a:cs typeface="Calibri"/>
              </a:rPr>
              <a:t>lidi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20838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ş,</a:t>
            </a:r>
            <a:r>
              <a:rPr sz="3000" spc="-14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bu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15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rsa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bunl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7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6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1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ıldı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1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9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te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len</a:t>
            </a:r>
            <a:r>
              <a:rPr sz="3000" spc="1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660712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lü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len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nılı</a:t>
            </a:r>
            <a:r>
              <a:rPr sz="3000" spc="0" dirty="0" smtClean="0">
                <a:latin typeface="Calibri"/>
                <a:cs typeface="Calibri"/>
              </a:rPr>
              <a:t>yorsa</a:t>
            </a:r>
            <a:r>
              <a:rPr sz="3000" spc="-13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3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la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0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7385303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7234427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Gö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000" b="1" spc="-47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zli</a:t>
            </a:r>
            <a:r>
              <a:rPr sz="3000" b="1" spc="19" dirty="0" smtClean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nde</a:t>
            </a:r>
            <a:r>
              <a:rPr sz="3000" b="1" spc="-157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b="1" spc="-8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ek</a:t>
            </a:r>
            <a:r>
              <a:rPr sz="3000" b="1" spc="-102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b="1" spc="-9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ala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84413" y="1155953"/>
            <a:ext cx="75438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723442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44778"/>
            <a:ext cx="8740385" cy="2265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B</a:t>
            </a:r>
            <a:r>
              <a:rPr sz="4500" spc="-4" baseline="2730" dirty="0" smtClean="0">
                <a:latin typeface="Calibri"/>
                <a:cs typeface="Calibri"/>
              </a:rPr>
              <a:t>ilin</a:t>
            </a:r>
            <a:r>
              <a:rPr sz="4500" spc="14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72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ka</a:t>
            </a:r>
            <a:r>
              <a:rPr sz="4500" spc="-4" baseline="2730" dirty="0" smtClean="0">
                <a:latin typeface="Calibri"/>
                <a:cs typeface="Calibri"/>
              </a:rPr>
              <a:t>p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71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2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0" baseline="2730" dirty="0" smtClean="0">
                <a:latin typeface="Calibri"/>
                <a:cs typeface="Calibri"/>
              </a:rPr>
              <a:t>öz</a:t>
            </a:r>
            <a:r>
              <a:rPr sz="4500" spc="-41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p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8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efle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si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dı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6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4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5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12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1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Bu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9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4</a:t>
            </a:r>
            <a:r>
              <a:rPr sz="3000" spc="-15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aatt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SF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şı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 </a:t>
            </a:r>
            <a:r>
              <a:rPr sz="3000" spc="-4" dirty="0" smtClean="0">
                <a:latin typeface="Calibri"/>
                <a:cs typeface="Calibri"/>
              </a:rPr>
              <a:t>ne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nd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20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5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aat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3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pa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sı </a:t>
            </a:r>
            <a:r>
              <a:rPr sz="3000" spc="-4" dirty="0" smtClean="0">
                <a:latin typeface="Calibri"/>
                <a:cs typeface="Calibri"/>
              </a:rPr>
              <a:t>unu</a:t>
            </a:r>
            <a:r>
              <a:rPr sz="3000" spc="4" dirty="0" smtClean="0">
                <a:latin typeface="Calibri"/>
                <a:cs typeface="Calibri"/>
              </a:rPr>
              <a:t>tu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mama</a:t>
            </a:r>
            <a:r>
              <a:rPr sz="3000" spc="-4" dirty="0" smtClean="0">
                <a:latin typeface="Calibri"/>
                <a:cs typeface="Calibri"/>
              </a:rPr>
              <a:t>lıdı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44778"/>
            <a:ext cx="9253701" cy="31968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155"/>
              </a:lnSpc>
              <a:spcBef>
                <a:spcPts val="157"/>
              </a:spcBef>
            </a:pPr>
            <a:r>
              <a:rPr sz="4500" b="1" spc="0" baseline="2730" dirty="0" smtClean="0">
                <a:latin typeface="Calibri"/>
                <a:cs typeface="Calibri"/>
              </a:rPr>
              <a:t>Te</a:t>
            </a:r>
            <a:r>
              <a:rPr sz="4500" b="1" spc="-4" baseline="2730" dirty="0" smtClean="0">
                <a:latin typeface="Calibri"/>
                <a:cs typeface="Calibri"/>
              </a:rPr>
              <a:t>miz</a:t>
            </a:r>
            <a:r>
              <a:rPr sz="4500" b="1" spc="4" baseline="2730" dirty="0" smtClean="0">
                <a:latin typeface="Calibri"/>
                <a:cs typeface="Calibri"/>
              </a:rPr>
              <a:t>l</a:t>
            </a:r>
            <a:r>
              <a:rPr sz="4500" b="1" spc="-4" baseline="2730" dirty="0" smtClean="0">
                <a:latin typeface="Calibri"/>
                <a:cs typeface="Calibri"/>
              </a:rPr>
              <a:t>i</a:t>
            </a:r>
            <a:r>
              <a:rPr sz="4500" b="1" spc="0" baseline="2730" dirty="0" smtClean="0">
                <a:latin typeface="Calibri"/>
                <a:cs typeface="Calibri"/>
              </a:rPr>
              <a:t>k:</a:t>
            </a:r>
            <a:r>
              <a:rPr sz="4500" b="1" spc="-90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B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33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69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n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96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ka</a:t>
            </a:r>
            <a:r>
              <a:rPr sz="4500" spc="-4" baseline="2730" dirty="0" smtClean="0">
                <a:latin typeface="Calibri"/>
                <a:cs typeface="Calibri"/>
              </a:rPr>
              <a:t>ni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103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ya</a:t>
            </a:r>
            <a:r>
              <a:rPr sz="4500" spc="-27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30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im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-10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tk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endParaRPr sz="3000">
              <a:latin typeface="Calibri"/>
              <a:cs typeface="Calibri"/>
            </a:endParaRPr>
          </a:p>
          <a:p>
            <a:pPr marL="12700" marR="48166">
              <a:lnSpc>
                <a:spcPct val="101623"/>
              </a:lnSpc>
            </a:pP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yö</a:t>
            </a:r>
            <a:r>
              <a:rPr sz="3000" spc="-4" dirty="0" smtClean="0">
                <a:latin typeface="Calibri"/>
                <a:cs typeface="Calibri"/>
              </a:rPr>
              <a:t>nde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ör</a:t>
            </a:r>
            <a:r>
              <a:rPr sz="3000" spc="-4" dirty="0" smtClean="0">
                <a:latin typeface="Calibri"/>
                <a:cs typeface="Calibri"/>
              </a:rPr>
              <a:t>ünü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r>
              <a:rPr sz="3000" spc="-11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oz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r>
              <a:rPr sz="3000" spc="-5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 or</a:t>
            </a:r>
            <a:r>
              <a:rPr sz="3000" spc="4" dirty="0" smtClean="0">
                <a:latin typeface="Calibri"/>
                <a:cs typeface="Calibri"/>
              </a:rPr>
              <a:t>tam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-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900049" indent="449580">
              <a:lnSpc>
                <a:spcPct val="101623"/>
              </a:lnSpc>
            </a:pPr>
            <a:r>
              <a:rPr sz="3000" b="1" spc="-4" dirty="0" smtClean="0">
                <a:latin typeface="Calibri"/>
                <a:cs typeface="Calibri"/>
              </a:rPr>
              <a:t>A</a:t>
            </a:r>
            <a:r>
              <a:rPr sz="3000" b="1" spc="0" dirty="0" smtClean="0">
                <a:latin typeface="Calibri"/>
                <a:cs typeface="Calibri"/>
              </a:rPr>
              <a:t>n</a:t>
            </a:r>
            <a:r>
              <a:rPr sz="3000" b="1" spc="4" dirty="0" smtClean="0">
                <a:latin typeface="Calibri"/>
                <a:cs typeface="Calibri"/>
              </a:rPr>
              <a:t>t</a:t>
            </a:r>
            <a:r>
              <a:rPr sz="3000" b="1" spc="-4" dirty="0" smtClean="0">
                <a:latin typeface="Calibri"/>
                <a:cs typeface="Calibri"/>
              </a:rPr>
              <a:t>i</a:t>
            </a:r>
            <a:r>
              <a:rPr sz="3000" b="1" spc="4" dirty="0" smtClean="0">
                <a:latin typeface="Calibri"/>
                <a:cs typeface="Calibri"/>
              </a:rPr>
              <a:t>s</a:t>
            </a:r>
            <a:r>
              <a:rPr sz="3000" b="1" spc="0" dirty="0" smtClean="0">
                <a:latin typeface="Calibri"/>
                <a:cs typeface="Calibri"/>
              </a:rPr>
              <a:t>ep</a:t>
            </a:r>
            <a:r>
              <a:rPr sz="3000" b="1" spc="4" dirty="0" smtClean="0">
                <a:latin typeface="Calibri"/>
                <a:cs typeface="Calibri"/>
              </a:rPr>
              <a:t>si</a:t>
            </a:r>
            <a:r>
              <a:rPr sz="3000" b="1" spc="0" dirty="0" smtClean="0">
                <a:latin typeface="Calibri"/>
                <a:cs typeface="Calibri"/>
              </a:rPr>
              <a:t>:</a:t>
            </a:r>
            <a:r>
              <a:rPr sz="3000" b="1" spc="-9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roor</a:t>
            </a:r>
            <a:r>
              <a:rPr sz="3000" spc="4" dirty="0" smtClean="0">
                <a:latin typeface="Calibri"/>
                <a:cs typeface="Calibri"/>
              </a:rPr>
              <a:t>ga</a:t>
            </a:r>
            <a:r>
              <a:rPr sz="3000" spc="-4" dirty="0" smtClean="0">
                <a:latin typeface="Calibri"/>
                <a:cs typeface="Calibri"/>
              </a:rPr>
              <a:t>ni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 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4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3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ldü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ca</a:t>
            </a:r>
            <a:r>
              <a:rPr sz="3000" spc="-4" dirty="0" smtClean="0">
                <a:latin typeface="Calibri"/>
                <a:cs typeface="Calibri"/>
              </a:rPr>
              <a:t>nl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endParaRPr sz="3000">
              <a:latin typeface="Calibri"/>
              <a:cs typeface="Calibri"/>
            </a:endParaRPr>
          </a:p>
          <a:p>
            <a:pPr marL="12700" marR="76359">
              <a:lnSpc>
                <a:spcPct val="101623"/>
              </a:lnSpc>
              <a:spcBef>
                <a:spcPts val="10"/>
              </a:spcBef>
            </a:pP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10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m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dde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14" dirty="0" smtClean="0">
                <a:latin typeface="Calibri"/>
                <a:cs typeface="Calibri"/>
              </a:rPr>
              <a:t>m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9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ep</a:t>
            </a:r>
            <a:r>
              <a:rPr sz="3000" spc="0" dirty="0" smtClean="0">
                <a:latin typeface="Calibri"/>
                <a:cs typeface="Calibri"/>
              </a:rPr>
              <a:t>si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çi</a:t>
            </a:r>
            <a:r>
              <a:rPr sz="3000" spc="0" dirty="0" smtClean="0">
                <a:latin typeface="Calibri"/>
                <a:cs typeface="Calibri"/>
              </a:rPr>
              <a:t>n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11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ddel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ep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1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deni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650747" y="1232915"/>
            <a:ext cx="2997707" cy="489203"/>
          </a:xfrm>
          <a:custGeom>
            <a:avLst/>
            <a:gdLst/>
            <a:ahLst/>
            <a:cxnLst/>
            <a:rect l="l" t="t" r="r" b="b"/>
            <a:pathLst>
              <a:path w="2997707" h="489203">
                <a:moveTo>
                  <a:pt x="0" y="489203"/>
                </a:moveTo>
                <a:lnTo>
                  <a:pt x="2997707" y="489203"/>
                </a:lnTo>
                <a:lnTo>
                  <a:pt x="2997707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4547" y="11567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747" y="1156715"/>
            <a:ext cx="2997707" cy="74675"/>
          </a:xfrm>
          <a:custGeom>
            <a:avLst/>
            <a:gdLst/>
            <a:ahLst/>
            <a:cxnLst/>
            <a:rect l="l" t="t" r="r" b="b"/>
            <a:pathLst>
              <a:path w="2997707" h="74675">
                <a:moveTo>
                  <a:pt x="0" y="74675"/>
                </a:moveTo>
                <a:lnTo>
                  <a:pt x="2997707" y="74675"/>
                </a:lnTo>
                <a:lnTo>
                  <a:pt x="299770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49979" y="11567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4547" y="17236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0747" y="1799843"/>
            <a:ext cx="2997707" cy="74675"/>
          </a:xfrm>
          <a:custGeom>
            <a:avLst/>
            <a:gdLst/>
            <a:ahLst/>
            <a:cxnLst/>
            <a:rect l="l" t="t" r="r" b="b"/>
            <a:pathLst>
              <a:path w="2997707" h="74675">
                <a:moveTo>
                  <a:pt x="0" y="74675"/>
                </a:moveTo>
                <a:lnTo>
                  <a:pt x="2997707" y="74675"/>
                </a:lnTo>
                <a:lnTo>
                  <a:pt x="299770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0747" y="1723643"/>
            <a:ext cx="2997707" cy="74675"/>
          </a:xfrm>
          <a:custGeom>
            <a:avLst/>
            <a:gdLst/>
            <a:ahLst/>
            <a:cxnLst/>
            <a:rect l="l" t="t" r="r" b="b"/>
            <a:pathLst>
              <a:path w="2997707" h="74675">
                <a:moveTo>
                  <a:pt x="0" y="74675"/>
                </a:moveTo>
                <a:lnTo>
                  <a:pt x="2997707" y="74675"/>
                </a:lnTo>
                <a:lnTo>
                  <a:pt x="299770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179" y="1723643"/>
            <a:ext cx="74675" cy="76200"/>
          </a:xfrm>
          <a:custGeom>
            <a:avLst/>
            <a:gdLst/>
            <a:ahLst/>
            <a:cxnLst/>
            <a:rect l="l" t="t" r="r" b="b"/>
            <a:pathLst>
              <a:path w="74675" h="76200">
                <a:moveTo>
                  <a:pt x="0" y="76200"/>
                </a:moveTo>
                <a:lnTo>
                  <a:pt x="74675" y="76200"/>
                </a:lnTo>
                <a:lnTo>
                  <a:pt x="7467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49979" y="1799843"/>
            <a:ext cx="150875" cy="74675"/>
          </a:xfrm>
          <a:custGeom>
            <a:avLst/>
            <a:gdLst/>
            <a:ahLst/>
            <a:cxnLst/>
            <a:rect l="l" t="t" r="r" b="b"/>
            <a:pathLst>
              <a:path w="150875" h="74675">
                <a:moveTo>
                  <a:pt x="0" y="74675"/>
                </a:moveTo>
                <a:lnTo>
                  <a:pt x="150875" y="74675"/>
                </a:lnTo>
                <a:lnTo>
                  <a:pt x="1508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49979" y="17236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4547" y="12329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26179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49979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627" y="1940305"/>
            <a:ext cx="9298600" cy="31968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ind</a:t>
            </a:r>
            <a:r>
              <a:rPr sz="4500" spc="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m</a:t>
            </a:r>
            <a:r>
              <a:rPr sz="4500" spc="-100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77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r>
              <a:rPr sz="4500" spc="-81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80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di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4" baseline="2730" dirty="0" smtClean="0">
                <a:latin typeface="Calibri"/>
                <a:cs typeface="Calibri"/>
              </a:rPr>
              <a:t>le</a:t>
            </a:r>
            <a:r>
              <a:rPr sz="4500" spc="0" baseline="2730" dirty="0" smtClean="0">
                <a:latin typeface="Calibri"/>
                <a:cs typeface="Calibri"/>
              </a:rPr>
              <a:t>r,</a:t>
            </a:r>
            <a:r>
              <a:rPr sz="4500" spc="-74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d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,</a:t>
            </a:r>
            <a:r>
              <a:rPr sz="4500" spc="-36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t</a:t>
            </a:r>
            <a:r>
              <a:rPr sz="4500" spc="-3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-9" baseline="2730" dirty="0" smtClean="0">
                <a:latin typeface="Calibri"/>
                <a:cs typeface="Calibri"/>
              </a:rPr>
              <a:t>s</a:t>
            </a:r>
            <a:r>
              <a:rPr sz="4500" spc="0" baseline="2730" dirty="0" smtClean="0">
                <a:latin typeface="Calibri"/>
                <a:cs typeface="Calibri"/>
              </a:rPr>
              <a:t>t</a:t>
            </a:r>
            <a:r>
              <a:rPr sz="4500" spc="-37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4" baseline="2730" dirty="0" smtClean="0">
                <a:latin typeface="Calibri"/>
                <a:cs typeface="Calibri"/>
              </a:rPr>
              <a:t>ama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endParaRPr sz="3000">
              <a:latin typeface="Calibri"/>
              <a:cs typeface="Calibri"/>
            </a:endParaRPr>
          </a:p>
          <a:p>
            <a:pPr marL="12700" marR="27916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tağ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şi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ib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4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bul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-4" dirty="0" smtClean="0">
                <a:latin typeface="Calibri"/>
                <a:cs typeface="Calibri"/>
              </a:rPr>
              <a:t>nu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ri</a:t>
            </a:r>
            <a:r>
              <a:rPr sz="3000" spc="-8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ıdı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25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19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4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ok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sor</a:t>
            </a:r>
            <a:r>
              <a:rPr sz="3000" spc="-4" dirty="0" smtClean="0">
                <a:latin typeface="Calibri"/>
                <a:cs typeface="Calibri"/>
              </a:rPr>
              <a:t>un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8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yol</a:t>
            </a:r>
            <a:r>
              <a:rPr sz="3000" spc="-3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aça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5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3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endParaRPr sz="3000">
              <a:latin typeface="Calibri"/>
              <a:cs typeface="Calibri"/>
            </a:endParaRPr>
          </a:p>
          <a:p>
            <a:pPr marL="12700" marR="411568">
              <a:lnSpc>
                <a:spcPct val="101623"/>
              </a:lnSpc>
              <a:spcBef>
                <a:spcPts val="10"/>
              </a:spcBef>
            </a:pP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len</a:t>
            </a:r>
            <a:r>
              <a:rPr sz="3000" spc="1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si</a:t>
            </a:r>
            <a:r>
              <a:rPr sz="3000" spc="-16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0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4" dirty="0" smtClean="0">
                <a:latin typeface="Calibri"/>
                <a:cs typeface="Calibri"/>
              </a:rPr>
              <a:t>kka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edil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edi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2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tak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0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ağı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9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9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1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3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3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15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p</a:t>
            </a:r>
            <a:r>
              <a:rPr sz="3000" spc="-50" dirty="0" smtClean="0">
                <a:latin typeface="Calibri"/>
                <a:cs typeface="Calibri"/>
              </a:rPr>
              <a:t> </a:t>
            </a:r>
            <a:r>
              <a:rPr sz="3000" spc="-1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aca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ce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2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ör</a:t>
            </a:r>
            <a:r>
              <a:rPr sz="3000" spc="-4" dirty="0" smtClean="0">
                <a:latin typeface="Calibri"/>
                <a:cs typeface="Calibri"/>
              </a:rPr>
              <a:t>ül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547" y="1156715"/>
            <a:ext cx="3150869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6" name="object 6"/>
          <p:cNvSpPr txBox="1"/>
          <p:nvPr/>
        </p:nvSpPr>
        <p:spPr>
          <a:xfrm>
            <a:off x="574547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49985" y="1232153"/>
            <a:ext cx="2999231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3000" b="1" spc="-2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3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000" b="1" spc="-5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34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KIM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49217" y="1232153"/>
            <a:ext cx="76199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725417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722881"/>
            <a:ext cx="2999231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44778"/>
            <a:ext cx="8398019" cy="4591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atağ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81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ba</a:t>
            </a:r>
            <a:r>
              <a:rPr sz="4500" spc="4" baseline="2730" dirty="0" smtClean="0">
                <a:latin typeface="Calibri"/>
                <a:cs typeface="Calibri"/>
              </a:rPr>
              <a:t>ğım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8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0" baseline="2730" dirty="0" smtClean="0">
                <a:latin typeface="Calibri"/>
                <a:cs typeface="Calibri"/>
              </a:rPr>
              <a:t>ya</a:t>
            </a:r>
            <a:r>
              <a:rPr sz="4500" spc="-9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-8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9" baseline="2730" dirty="0" smtClean="0">
                <a:latin typeface="Calibri"/>
                <a:cs typeface="Calibri"/>
              </a:rPr>
              <a:t>ş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m</a:t>
            </a:r>
            <a:r>
              <a:rPr sz="4500" spc="-7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7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ba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  <a:p>
            <a:pPr marL="12700" marR="60749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7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5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ını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ha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un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öre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tt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il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4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69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atağ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ğı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f</a:t>
            </a:r>
            <a:r>
              <a:rPr sz="3000" spc="4" dirty="0" smtClean="0">
                <a:latin typeface="Calibri"/>
                <a:cs typeface="Calibri"/>
              </a:rPr>
              <a:t>aka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6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i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il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yorsa</a:t>
            </a:r>
            <a:r>
              <a:rPr sz="3000" spc="-18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9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7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0" dirty="0" smtClean="0">
                <a:latin typeface="Calibri"/>
                <a:cs typeface="Calibri"/>
              </a:rPr>
              <a:t>p</a:t>
            </a:r>
            <a:r>
              <a:rPr sz="3000" spc="-6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1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a 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dı</a:t>
            </a:r>
            <a:r>
              <a:rPr sz="3000" spc="4" dirty="0" smtClean="0">
                <a:latin typeface="Calibri"/>
                <a:cs typeface="Calibri"/>
              </a:rPr>
              <a:t>mc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7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57150">
              <a:lnSpc>
                <a:spcPct val="101725"/>
              </a:lnSpc>
              <a:spcBef>
                <a:spcPts val="10"/>
              </a:spcBef>
            </a:pPr>
            <a:r>
              <a:rPr sz="3000" b="1" spc="0" dirty="0" smtClean="0">
                <a:latin typeface="Calibri"/>
                <a:cs typeface="Calibri"/>
              </a:rPr>
              <a:t>U</a:t>
            </a:r>
            <a:r>
              <a:rPr sz="3000" b="1" spc="-4" dirty="0" smtClean="0">
                <a:latin typeface="Calibri"/>
                <a:cs typeface="Calibri"/>
              </a:rPr>
              <a:t>y</a:t>
            </a:r>
            <a:r>
              <a:rPr sz="3000" b="1" spc="4" dirty="0" smtClean="0">
                <a:latin typeface="Calibri"/>
                <a:cs typeface="Calibri"/>
              </a:rPr>
              <a:t>g</a:t>
            </a:r>
            <a:r>
              <a:rPr sz="3000" b="1" spc="0" dirty="0" smtClean="0">
                <a:latin typeface="Calibri"/>
                <a:cs typeface="Calibri"/>
              </a:rPr>
              <a:t>u</a:t>
            </a:r>
            <a:r>
              <a:rPr sz="3000" b="1" spc="-4" dirty="0" smtClean="0">
                <a:latin typeface="Calibri"/>
                <a:cs typeface="Calibri"/>
              </a:rPr>
              <a:t>l</a:t>
            </a:r>
            <a:r>
              <a:rPr sz="3000" b="1" spc="4" dirty="0" smtClean="0">
                <a:latin typeface="Calibri"/>
                <a:cs typeface="Calibri"/>
              </a:rPr>
              <a:t>am</a:t>
            </a:r>
            <a:r>
              <a:rPr sz="3000" b="1" spc="-4" dirty="0" smtClean="0">
                <a:latin typeface="Calibri"/>
                <a:cs typeface="Calibri"/>
              </a:rPr>
              <a:t>a</a:t>
            </a:r>
            <a:r>
              <a:rPr sz="3000" b="1" spc="0" dirty="0" smtClean="0">
                <a:latin typeface="Calibri"/>
                <a:cs typeface="Calibri"/>
              </a:rPr>
              <a:t>n</a:t>
            </a:r>
            <a:r>
              <a:rPr sz="3000" b="1" spc="-4" dirty="0" smtClean="0">
                <a:latin typeface="Calibri"/>
                <a:cs typeface="Calibri"/>
              </a:rPr>
              <a:t>ı</a:t>
            </a:r>
            <a:r>
              <a:rPr sz="3000" b="1" spc="0" dirty="0" smtClean="0">
                <a:latin typeface="Calibri"/>
                <a:cs typeface="Calibri"/>
              </a:rPr>
              <a:t>n</a:t>
            </a:r>
            <a:r>
              <a:rPr sz="3000" b="1" spc="-164" dirty="0" smtClean="0">
                <a:latin typeface="Calibri"/>
                <a:cs typeface="Calibri"/>
              </a:rPr>
              <a:t> </a:t>
            </a:r>
            <a:r>
              <a:rPr sz="3000" b="1" spc="4" dirty="0" smtClean="0">
                <a:latin typeface="Calibri"/>
                <a:cs typeface="Calibri"/>
              </a:rPr>
              <a:t>g</a:t>
            </a:r>
            <a:r>
              <a:rPr sz="3000" b="1" spc="0" dirty="0" smtClean="0">
                <a:latin typeface="Calibri"/>
                <a:cs typeface="Calibri"/>
              </a:rPr>
              <a:t>enel</a:t>
            </a:r>
            <a:r>
              <a:rPr sz="3000" b="1" spc="-67" dirty="0" smtClean="0">
                <a:latin typeface="Calibri"/>
                <a:cs typeface="Calibri"/>
              </a:rPr>
              <a:t> </a:t>
            </a:r>
            <a:r>
              <a:rPr sz="3000" b="1" spc="-4" dirty="0" smtClean="0">
                <a:latin typeface="Calibri"/>
                <a:cs typeface="Calibri"/>
              </a:rPr>
              <a:t>ama</a:t>
            </a:r>
            <a:r>
              <a:rPr sz="3000" b="1" spc="4" dirty="0" smtClean="0">
                <a:latin typeface="Calibri"/>
                <a:cs typeface="Calibri"/>
              </a:rPr>
              <a:t>çl</a:t>
            </a:r>
            <a:r>
              <a:rPr sz="3000" b="1" spc="-4" dirty="0" smtClean="0">
                <a:latin typeface="Calibri"/>
                <a:cs typeface="Calibri"/>
              </a:rPr>
              <a:t>a</a:t>
            </a:r>
            <a:r>
              <a:rPr sz="3000" b="1" spc="0" dirty="0" smtClean="0">
                <a:latin typeface="Calibri"/>
                <a:cs typeface="Calibri"/>
              </a:rPr>
              <a:t>rı</a:t>
            </a:r>
            <a:endParaRPr sz="3000">
              <a:latin typeface="Calibri"/>
              <a:cs typeface="Calibri"/>
            </a:endParaRPr>
          </a:p>
          <a:p>
            <a:pPr marL="462280" marR="57150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oz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5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bü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lü</a:t>
            </a:r>
            <a:r>
              <a:rPr sz="3000" spc="1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ün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r>
              <a:rPr sz="3000" spc="-15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amak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  <a:p>
            <a:pPr marL="462280" marR="5715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z,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dil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3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3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3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mek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  <a:p>
            <a:pPr marL="462280" marR="5715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1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nde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9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yu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ide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  <a:p>
            <a:pPr marL="462280" marR="5715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enfe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9" dirty="0" smtClean="0">
                <a:latin typeface="Calibri"/>
                <a:cs typeface="Calibri"/>
              </a:rPr>
              <a:t>o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5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lu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13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nle</a:t>
            </a:r>
            <a:r>
              <a:rPr sz="3000" spc="4" dirty="0" smtClean="0">
                <a:latin typeface="Calibri"/>
                <a:cs typeface="Calibri"/>
              </a:rPr>
              <a:t>mek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149178" cy="32196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T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4" baseline="2730" dirty="0" smtClean="0">
                <a:latin typeface="Calibri"/>
                <a:cs typeface="Calibri"/>
              </a:rPr>
              <a:t>m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0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di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4" baseline="2730" dirty="0" smtClean="0">
                <a:latin typeface="Calibri"/>
                <a:cs typeface="Calibri"/>
              </a:rPr>
              <a:t>le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89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tem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li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-4" baseline="2730" dirty="0" smtClean="0">
                <a:latin typeface="Calibri"/>
                <a:cs typeface="Calibri"/>
              </a:rPr>
              <a:t>in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24" baseline="2730" dirty="0" smtClean="0">
                <a:latin typeface="Calibri"/>
                <a:cs typeface="Calibri"/>
              </a:rPr>
              <a:t> </a:t>
            </a:r>
            <a:r>
              <a:rPr sz="4500" spc="9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amak</a:t>
            </a:r>
            <a:r>
              <a:rPr sz="4500" spc="0" baseline="273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  <a:spcBef>
                <a:spcPts val="16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6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si</a:t>
            </a:r>
            <a:r>
              <a:rPr sz="3000" spc="-11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3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bın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nle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lu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2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amakt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ba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acağ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5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ru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 </a:t>
            </a: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ni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0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4" dirty="0" smtClean="0">
                <a:latin typeface="Calibri"/>
                <a:cs typeface="Calibri"/>
              </a:rPr>
              <a:t>kka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edil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3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nud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  <a:p>
            <a:pPr marL="12700" marR="271671">
              <a:lnSpc>
                <a:spcPct val="101623"/>
              </a:lnSpc>
              <a:spcBef>
                <a:spcPts val="10"/>
              </a:spcBef>
            </a:pP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li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5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3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0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ni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3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ip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2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la</a:t>
            </a:r>
            <a:r>
              <a:rPr sz="3000" spc="-4" dirty="0" smtClean="0">
                <a:latin typeface="Calibri"/>
                <a:cs typeface="Calibri"/>
              </a:rPr>
              <a:t>nıl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650747" y="1232915"/>
            <a:ext cx="8129015" cy="489203"/>
          </a:xfrm>
          <a:custGeom>
            <a:avLst/>
            <a:gdLst/>
            <a:ahLst/>
            <a:cxnLst/>
            <a:rect l="l" t="t" r="r" b="b"/>
            <a:pathLst>
              <a:path w="8129015" h="489203">
                <a:moveTo>
                  <a:pt x="0" y="489203"/>
                </a:moveTo>
                <a:lnTo>
                  <a:pt x="8129015" y="489203"/>
                </a:lnTo>
                <a:lnTo>
                  <a:pt x="812901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1567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156715"/>
            <a:ext cx="8129015" cy="74675"/>
          </a:xfrm>
          <a:custGeom>
            <a:avLst/>
            <a:gdLst/>
            <a:ahLst/>
            <a:cxnLst/>
            <a:rect l="l" t="t" r="r" b="b"/>
            <a:pathLst>
              <a:path w="8129015" h="74675">
                <a:moveTo>
                  <a:pt x="0" y="74675"/>
                </a:moveTo>
                <a:lnTo>
                  <a:pt x="8129015" y="74675"/>
                </a:lnTo>
                <a:lnTo>
                  <a:pt x="812901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81287" y="11567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7236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0747" y="1799843"/>
            <a:ext cx="8129015" cy="74675"/>
          </a:xfrm>
          <a:custGeom>
            <a:avLst/>
            <a:gdLst/>
            <a:ahLst/>
            <a:cxnLst/>
            <a:rect l="l" t="t" r="r" b="b"/>
            <a:pathLst>
              <a:path w="8129015" h="74675">
                <a:moveTo>
                  <a:pt x="0" y="74675"/>
                </a:moveTo>
                <a:lnTo>
                  <a:pt x="8129015" y="74675"/>
                </a:lnTo>
                <a:lnTo>
                  <a:pt x="812901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0747" y="1723643"/>
            <a:ext cx="8129015" cy="74675"/>
          </a:xfrm>
          <a:custGeom>
            <a:avLst/>
            <a:gdLst/>
            <a:ahLst/>
            <a:cxnLst/>
            <a:rect l="l" t="t" r="r" b="b"/>
            <a:pathLst>
              <a:path w="8129015" h="74675">
                <a:moveTo>
                  <a:pt x="0" y="74675"/>
                </a:moveTo>
                <a:lnTo>
                  <a:pt x="8129015" y="74675"/>
                </a:lnTo>
                <a:lnTo>
                  <a:pt x="812901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857487" y="1723643"/>
            <a:ext cx="74675" cy="76200"/>
          </a:xfrm>
          <a:custGeom>
            <a:avLst/>
            <a:gdLst/>
            <a:ahLst/>
            <a:cxnLst/>
            <a:rect l="l" t="t" r="r" b="b"/>
            <a:pathLst>
              <a:path w="74675" h="76200">
                <a:moveTo>
                  <a:pt x="0" y="76200"/>
                </a:moveTo>
                <a:lnTo>
                  <a:pt x="74675" y="76200"/>
                </a:lnTo>
                <a:lnTo>
                  <a:pt x="7467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81287" y="1799843"/>
            <a:ext cx="150875" cy="74675"/>
          </a:xfrm>
          <a:custGeom>
            <a:avLst/>
            <a:gdLst/>
            <a:ahLst/>
            <a:cxnLst/>
            <a:rect l="l" t="t" r="r" b="b"/>
            <a:pathLst>
              <a:path w="150875" h="74675">
                <a:moveTo>
                  <a:pt x="0" y="74675"/>
                </a:moveTo>
                <a:lnTo>
                  <a:pt x="150875" y="74675"/>
                </a:lnTo>
                <a:lnTo>
                  <a:pt x="1508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81287" y="17236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4547" y="12329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857487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781287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56208" y="1917467"/>
            <a:ext cx="4163291" cy="3219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D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60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fı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sı</a:t>
            </a:r>
            <a:r>
              <a:rPr sz="4500" spc="-72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di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34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mac</a:t>
            </a:r>
            <a:r>
              <a:rPr sz="4500" spc="-4" baseline="2730" dirty="0" smtClean="0">
                <a:latin typeface="Calibri"/>
                <a:cs typeface="Calibri"/>
              </a:rPr>
              <a:t>un</a:t>
            </a:r>
            <a:r>
              <a:rPr sz="4500" spc="0" baseline="2730" dirty="0" smtClean="0">
                <a:latin typeface="Calibri"/>
                <a:cs typeface="Calibri"/>
              </a:rPr>
              <a:t>u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6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ip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B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5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ct val="101725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Bö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âğ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10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ldi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6208" y="5172731"/>
            <a:ext cx="3196350" cy="429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D</a:t>
            </a:r>
            <a:r>
              <a:rPr sz="4500" spc="-4" baseline="2730" dirty="0" smtClean="0">
                <a:latin typeface="Calibri"/>
                <a:cs typeface="Calibri"/>
              </a:rPr>
              <a:t>ud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33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42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ğl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52685" y="5195569"/>
            <a:ext cx="881476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m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547" y="1156715"/>
            <a:ext cx="828217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6" name="object 6"/>
          <p:cNvSpPr txBox="1"/>
          <p:nvPr/>
        </p:nvSpPr>
        <p:spPr>
          <a:xfrm>
            <a:off x="574547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49985" y="1232153"/>
            <a:ext cx="8130539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1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000" b="1" spc="-5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mı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-13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lla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12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alz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0525" y="1232153"/>
            <a:ext cx="76199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856725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722881"/>
            <a:ext cx="8130539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650747" y="1232915"/>
            <a:ext cx="5372099" cy="489203"/>
          </a:xfrm>
          <a:custGeom>
            <a:avLst/>
            <a:gdLst/>
            <a:ahLst/>
            <a:cxnLst/>
            <a:rect l="l" t="t" r="r" b="b"/>
            <a:pathLst>
              <a:path w="5372099" h="489203">
                <a:moveTo>
                  <a:pt x="0" y="489203"/>
                </a:moveTo>
                <a:lnTo>
                  <a:pt x="5372099" y="489203"/>
                </a:lnTo>
                <a:lnTo>
                  <a:pt x="5372099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4547" y="11567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747" y="1156715"/>
            <a:ext cx="5372099" cy="74675"/>
          </a:xfrm>
          <a:custGeom>
            <a:avLst/>
            <a:gdLst/>
            <a:ahLst/>
            <a:cxnLst/>
            <a:rect l="l" t="t" r="r" b="b"/>
            <a:pathLst>
              <a:path w="5372099" h="74675">
                <a:moveTo>
                  <a:pt x="0" y="74675"/>
                </a:moveTo>
                <a:lnTo>
                  <a:pt x="5372099" y="74675"/>
                </a:lnTo>
                <a:lnTo>
                  <a:pt x="537209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24371" y="11567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4547" y="17236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0747" y="1799843"/>
            <a:ext cx="5372099" cy="74675"/>
          </a:xfrm>
          <a:custGeom>
            <a:avLst/>
            <a:gdLst/>
            <a:ahLst/>
            <a:cxnLst/>
            <a:rect l="l" t="t" r="r" b="b"/>
            <a:pathLst>
              <a:path w="5372099" h="74675">
                <a:moveTo>
                  <a:pt x="0" y="74675"/>
                </a:moveTo>
                <a:lnTo>
                  <a:pt x="5372099" y="74675"/>
                </a:lnTo>
                <a:lnTo>
                  <a:pt x="537209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0747" y="1723643"/>
            <a:ext cx="5372099" cy="74675"/>
          </a:xfrm>
          <a:custGeom>
            <a:avLst/>
            <a:gdLst/>
            <a:ahLst/>
            <a:cxnLst/>
            <a:rect l="l" t="t" r="r" b="b"/>
            <a:pathLst>
              <a:path w="5372099" h="74675">
                <a:moveTo>
                  <a:pt x="0" y="74675"/>
                </a:moveTo>
                <a:lnTo>
                  <a:pt x="5372099" y="74675"/>
                </a:lnTo>
                <a:lnTo>
                  <a:pt x="537209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00571" y="1723643"/>
            <a:ext cx="74675" cy="76200"/>
          </a:xfrm>
          <a:custGeom>
            <a:avLst/>
            <a:gdLst/>
            <a:ahLst/>
            <a:cxnLst/>
            <a:rect l="l" t="t" r="r" b="b"/>
            <a:pathLst>
              <a:path w="74675" h="76200">
                <a:moveTo>
                  <a:pt x="0" y="76200"/>
                </a:moveTo>
                <a:lnTo>
                  <a:pt x="74675" y="76200"/>
                </a:lnTo>
                <a:lnTo>
                  <a:pt x="7467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24371" y="1799843"/>
            <a:ext cx="150875" cy="74675"/>
          </a:xfrm>
          <a:custGeom>
            <a:avLst/>
            <a:gdLst/>
            <a:ahLst/>
            <a:cxnLst/>
            <a:rect l="l" t="t" r="r" b="b"/>
            <a:pathLst>
              <a:path w="150875" h="74675">
                <a:moveTo>
                  <a:pt x="0" y="74675"/>
                </a:moveTo>
                <a:lnTo>
                  <a:pt x="150875" y="74675"/>
                </a:lnTo>
                <a:lnTo>
                  <a:pt x="1508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24371" y="17236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4547" y="12329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00571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24371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627" y="1917467"/>
            <a:ext cx="9232317" cy="275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4" baseline="2730" dirty="0" smtClean="0">
                <a:latin typeface="Calibri"/>
                <a:cs typeface="Calibri"/>
              </a:rPr>
              <a:t>lle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77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-1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kam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86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t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nd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dı</a:t>
            </a:r>
            <a:r>
              <a:rPr sz="4500" spc="4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45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0" baseline="2730" dirty="0" smtClean="0">
                <a:latin typeface="Calibri"/>
                <a:cs typeface="Calibri"/>
              </a:rPr>
              <a:t>öre</a:t>
            </a:r>
            <a:r>
              <a:rPr sz="4500" spc="-55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ık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r,</a:t>
            </a:r>
            <a:r>
              <a:rPr sz="4500" spc="-8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di</a:t>
            </a:r>
            <a:r>
              <a:rPr sz="4500" spc="9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8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60575">
              <a:lnSpc>
                <a:spcPts val="3660"/>
              </a:lnSpc>
              <a:spcBef>
                <a:spcPts val="16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-9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akk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4" dirty="0" smtClean="0">
                <a:latin typeface="Calibri"/>
                <a:cs typeface="Calibri"/>
              </a:rPr>
              <a:t>gil</a:t>
            </a:r>
            <a:r>
              <a:rPr sz="3000" spc="-4" dirty="0" smtClean="0">
                <a:latin typeface="Calibri"/>
                <a:cs typeface="Calibri"/>
              </a:rPr>
              <a:t>end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5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emele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6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3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5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ct val="101725"/>
              </a:lnSpc>
            </a:pP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0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12700" marR="317444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et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fın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çek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7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pı</a:t>
            </a:r>
            <a:r>
              <a:rPr sz="3000" spc="0" dirty="0" smtClean="0">
                <a:latin typeface="Calibri"/>
                <a:cs typeface="Calibri"/>
              </a:rPr>
              <a:t>sı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ılı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547" y="1156715"/>
            <a:ext cx="5525261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6" name="object 6"/>
          <p:cNvSpPr txBox="1"/>
          <p:nvPr/>
        </p:nvSpPr>
        <p:spPr>
          <a:xfrm>
            <a:off x="574547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49985" y="1232153"/>
            <a:ext cx="5373623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000" b="1" spc="-5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8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İş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sz="3000" b="1" spc="-6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23609" y="1232153"/>
            <a:ext cx="76199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099809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722881"/>
            <a:ext cx="5373623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316515" cy="32196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60575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-4" baseline="2730" dirty="0" smtClean="0">
                <a:latin typeface="Calibri"/>
                <a:cs typeface="Calibri"/>
              </a:rPr>
              <a:t>Ç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lı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4" baseline="2730" dirty="0" smtClean="0">
                <a:latin typeface="Calibri"/>
                <a:cs typeface="Calibri"/>
              </a:rPr>
              <a:t>ıl</a:t>
            </a:r>
            <a:r>
              <a:rPr sz="4500" spc="4" baseline="2730" dirty="0" smtClean="0">
                <a:latin typeface="Calibri"/>
                <a:cs typeface="Calibri"/>
              </a:rPr>
              <a:t>aca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14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t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f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03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ata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6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ken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lı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12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indi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ili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.</a:t>
            </a:r>
            <a:r>
              <a:rPr sz="4500" spc="-9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atağ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şı</a:t>
            </a:r>
            <a:r>
              <a:rPr sz="3000" spc="-4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2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9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-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7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oz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syon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423723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ene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8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3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10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r>
              <a:rPr sz="3000" spc="-5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 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Bö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ele</a:t>
            </a:r>
            <a:r>
              <a:rPr sz="3000" spc="4" dirty="0" smtClean="0">
                <a:latin typeface="Calibri"/>
                <a:cs typeface="Calibri"/>
              </a:rPr>
              <a:t>ce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ilde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  <a:p>
            <a:pPr marL="12700" marR="868759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10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ün</a:t>
            </a:r>
            <a:r>
              <a:rPr sz="3000" spc="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3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6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elle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i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il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yorsa</a:t>
            </a:r>
            <a:r>
              <a:rPr sz="3000" spc="-18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tma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0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304900" cy="3684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D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60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fı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ını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10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in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90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ik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09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di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34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mac</a:t>
            </a:r>
            <a:r>
              <a:rPr sz="4500" spc="-4" baseline="2730" dirty="0" smtClean="0">
                <a:latin typeface="Calibri"/>
                <a:cs typeface="Calibri"/>
              </a:rPr>
              <a:t>un</a:t>
            </a:r>
            <a:r>
              <a:rPr sz="4500" spc="0" baseline="2730" dirty="0" smtClean="0">
                <a:latin typeface="Calibri"/>
                <a:cs typeface="Calibri"/>
              </a:rPr>
              <a:t>u</a:t>
            </a:r>
            <a:r>
              <a:rPr sz="4500" spc="-9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elle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8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la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yo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sa</a:t>
            </a:r>
            <a:r>
              <a:rPr sz="3000" spc="-18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elin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5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64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0" dirty="0" smtClean="0">
                <a:latin typeface="Calibri"/>
                <a:cs typeface="Calibri"/>
              </a:rPr>
              <a:t>i </a:t>
            </a: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7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3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ama</a:t>
            </a:r>
            <a:r>
              <a:rPr sz="3000" spc="0" dirty="0" smtClean="0">
                <a:latin typeface="Calibri"/>
                <a:cs typeface="Calibri"/>
              </a:rPr>
              <a:t>yı</a:t>
            </a:r>
            <a:r>
              <a:rPr sz="3000" spc="-13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ekni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1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 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yorsa</a:t>
            </a:r>
            <a:r>
              <a:rPr sz="3000" spc="-15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nl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ılı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lle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9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amı</a:t>
            </a:r>
            <a:r>
              <a:rPr sz="3000" spc="0" dirty="0" smtClean="0">
                <a:latin typeface="Calibri"/>
                <a:cs typeface="Calibri"/>
              </a:rPr>
              <a:t>yorsa</a:t>
            </a:r>
            <a:r>
              <a:rPr sz="3000" spc="-18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an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289209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0" dirty="0" smtClean="0">
                <a:latin typeface="Calibri"/>
                <a:cs typeface="Calibri"/>
              </a:rPr>
              <a:t>zı</a:t>
            </a:r>
            <a:r>
              <a:rPr sz="3000" spc="-4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1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tıl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5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yu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4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e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oş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tm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söy</a:t>
            </a:r>
            <a:r>
              <a:rPr sz="3000" spc="-4" dirty="0" smtClean="0">
                <a:latin typeface="Calibri"/>
                <a:cs typeface="Calibri"/>
              </a:rPr>
              <a:t>leni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4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3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ip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2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8952971" cy="3684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t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ya</a:t>
            </a:r>
            <a:r>
              <a:rPr sz="4500" spc="-120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su</a:t>
            </a:r>
            <a:r>
              <a:rPr sz="4500" spc="-27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ile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106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ın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69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te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73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su</a:t>
            </a:r>
            <a:r>
              <a:rPr sz="4500" spc="-27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il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ça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ka</a:t>
            </a:r>
            <a:r>
              <a:rPr sz="4500" spc="-4" baseline="2730" dirty="0" smtClean="0">
                <a:latin typeface="Calibri"/>
                <a:cs typeface="Calibri"/>
              </a:rPr>
              <a:t>la</a:t>
            </a:r>
            <a:r>
              <a:rPr sz="4500" spc="4" baseline="2730" dirty="0" smtClean="0">
                <a:latin typeface="Calibri"/>
                <a:cs typeface="Calibri"/>
              </a:rPr>
              <a:t>ma</a:t>
            </a:r>
            <a:r>
              <a:rPr sz="4500" spc="0" baseline="2730" dirty="0" smtClean="0">
                <a:latin typeface="Calibri"/>
                <a:cs typeface="Calibri"/>
              </a:rPr>
              <a:t>sı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ts val="3660"/>
              </a:lnSpc>
              <a:spcBef>
                <a:spcPts val="16"/>
              </a:spcBef>
            </a:pP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Bö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çene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z/</a:t>
            </a:r>
            <a:r>
              <a:rPr sz="3000" spc="-5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lını</a:t>
            </a:r>
            <a:r>
              <a:rPr sz="3000" spc="0" dirty="0" smtClean="0">
                <a:latin typeface="Calibri"/>
                <a:cs typeface="Calibri"/>
              </a:rPr>
              <a:t>r. 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0" dirty="0" smtClean="0">
                <a:latin typeface="Calibri"/>
                <a:cs typeface="Calibri"/>
              </a:rPr>
              <a:t>zı</a:t>
            </a:r>
            <a:r>
              <a:rPr sz="3000" spc="-5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1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/kâğ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136" dirty="0" smtClean="0">
                <a:latin typeface="Calibri"/>
                <a:cs typeface="Calibri"/>
              </a:rPr>
              <a:t> </a:t>
            </a:r>
            <a:r>
              <a:rPr sz="3000" spc="-1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ini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dud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11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ru</a:t>
            </a:r>
            <a:r>
              <a:rPr sz="3000" spc="-3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se</a:t>
            </a:r>
            <a:r>
              <a:rPr sz="3000" spc="-2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ne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len</a:t>
            </a:r>
            <a:r>
              <a:rPr sz="3000" spc="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5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lü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ct val="101725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oz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syon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739111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emele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6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2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 </a:t>
            </a:r>
            <a:r>
              <a:rPr sz="3000" spc="-4" dirty="0" smtClean="0">
                <a:latin typeface="Calibri"/>
                <a:cs typeface="Calibri"/>
              </a:rPr>
              <a:t>du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650747" y="1232915"/>
            <a:ext cx="6972299" cy="489203"/>
          </a:xfrm>
          <a:custGeom>
            <a:avLst/>
            <a:gdLst/>
            <a:ahLst/>
            <a:cxnLst/>
            <a:rect l="l" t="t" r="r" b="b"/>
            <a:pathLst>
              <a:path w="6972299" h="489203">
                <a:moveTo>
                  <a:pt x="0" y="489203"/>
                </a:moveTo>
                <a:lnTo>
                  <a:pt x="6972299" y="489203"/>
                </a:lnTo>
                <a:lnTo>
                  <a:pt x="6972299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4547" y="11567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747" y="1156715"/>
            <a:ext cx="6972299" cy="74675"/>
          </a:xfrm>
          <a:custGeom>
            <a:avLst/>
            <a:gdLst/>
            <a:ahLst/>
            <a:cxnLst/>
            <a:rect l="l" t="t" r="r" b="b"/>
            <a:pathLst>
              <a:path w="6972299" h="74675">
                <a:moveTo>
                  <a:pt x="0" y="74675"/>
                </a:moveTo>
                <a:lnTo>
                  <a:pt x="6972299" y="74675"/>
                </a:lnTo>
                <a:lnTo>
                  <a:pt x="697229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24571" y="11567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4547" y="17236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0747" y="1799843"/>
            <a:ext cx="6972299" cy="74675"/>
          </a:xfrm>
          <a:custGeom>
            <a:avLst/>
            <a:gdLst/>
            <a:ahLst/>
            <a:cxnLst/>
            <a:rect l="l" t="t" r="r" b="b"/>
            <a:pathLst>
              <a:path w="6972299" h="74675">
                <a:moveTo>
                  <a:pt x="0" y="74675"/>
                </a:moveTo>
                <a:lnTo>
                  <a:pt x="6972299" y="74675"/>
                </a:lnTo>
                <a:lnTo>
                  <a:pt x="697229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0747" y="1723643"/>
            <a:ext cx="6972299" cy="74675"/>
          </a:xfrm>
          <a:custGeom>
            <a:avLst/>
            <a:gdLst/>
            <a:ahLst/>
            <a:cxnLst/>
            <a:rect l="l" t="t" r="r" b="b"/>
            <a:pathLst>
              <a:path w="6972299" h="74675">
                <a:moveTo>
                  <a:pt x="0" y="74675"/>
                </a:moveTo>
                <a:lnTo>
                  <a:pt x="6972299" y="74675"/>
                </a:lnTo>
                <a:lnTo>
                  <a:pt x="697229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00771" y="1723643"/>
            <a:ext cx="74675" cy="76200"/>
          </a:xfrm>
          <a:custGeom>
            <a:avLst/>
            <a:gdLst/>
            <a:ahLst/>
            <a:cxnLst/>
            <a:rect l="l" t="t" r="r" b="b"/>
            <a:pathLst>
              <a:path w="74675" h="76200">
                <a:moveTo>
                  <a:pt x="0" y="76200"/>
                </a:moveTo>
                <a:lnTo>
                  <a:pt x="74675" y="76200"/>
                </a:lnTo>
                <a:lnTo>
                  <a:pt x="7467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24571" y="1799843"/>
            <a:ext cx="150875" cy="74675"/>
          </a:xfrm>
          <a:custGeom>
            <a:avLst/>
            <a:gdLst/>
            <a:ahLst/>
            <a:cxnLst/>
            <a:rect l="l" t="t" r="r" b="b"/>
            <a:pathLst>
              <a:path w="150875" h="74675">
                <a:moveTo>
                  <a:pt x="0" y="74675"/>
                </a:moveTo>
                <a:lnTo>
                  <a:pt x="150875" y="74675"/>
                </a:lnTo>
                <a:lnTo>
                  <a:pt x="1508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24571" y="17236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4547" y="12329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00771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24571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627" y="1917467"/>
            <a:ext cx="9102782" cy="2290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60575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9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7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ın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104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endi</a:t>
            </a:r>
            <a:r>
              <a:rPr sz="4500" spc="9" baseline="2730" dirty="0" smtClean="0">
                <a:latin typeface="Calibri"/>
                <a:cs typeface="Calibri"/>
              </a:rPr>
              <a:t>s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85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p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bi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9" baseline="2730" dirty="0" smtClean="0">
                <a:latin typeface="Calibri"/>
                <a:cs typeface="Calibri"/>
              </a:rPr>
              <a:t>y</a:t>
            </a:r>
            <a:r>
              <a:rPr sz="4500" spc="0" baseline="2730" dirty="0" smtClean="0">
                <a:latin typeface="Calibri"/>
                <a:cs typeface="Calibri"/>
              </a:rPr>
              <a:t>orsa</a:t>
            </a:r>
            <a:r>
              <a:rPr sz="4500" spc="-160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ünlü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81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9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0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19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und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şv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edil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lılı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8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5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ha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ct val="101725"/>
              </a:lnSpc>
            </a:pP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1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6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ind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ap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60575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6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547" y="1156715"/>
            <a:ext cx="7125461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6" name="object 6"/>
          <p:cNvSpPr txBox="1"/>
          <p:nvPr/>
        </p:nvSpPr>
        <p:spPr>
          <a:xfrm>
            <a:off x="574547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49985" y="1232153"/>
            <a:ext cx="6973823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000" b="1" spc="-5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mı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-13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b="1" spc="-8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ek</a:t>
            </a:r>
            <a:r>
              <a:rPr sz="3000" b="1" spc="-102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tala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3809" y="1232153"/>
            <a:ext cx="76199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700009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722881"/>
            <a:ext cx="6973823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60475" y="2234184"/>
            <a:ext cx="2089417" cy="2263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57564" y="1123296"/>
            <a:ext cx="7930092" cy="429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D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60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fı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sı</a:t>
            </a:r>
            <a:r>
              <a:rPr sz="4500" spc="-72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ib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43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71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ne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ne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ri</a:t>
            </a:r>
            <a:r>
              <a:rPr sz="4500" spc="-112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ka</a:t>
            </a:r>
            <a:r>
              <a:rPr sz="4500" spc="0" baseline="2730" dirty="0" smtClean="0">
                <a:latin typeface="Calibri"/>
                <a:cs typeface="Calibri"/>
              </a:rPr>
              <a:t>vr</a:t>
            </a:r>
            <a:r>
              <a:rPr sz="4500" spc="4" baseline="2730" dirty="0" smtClean="0">
                <a:latin typeface="Calibri"/>
                <a:cs typeface="Calibri"/>
              </a:rPr>
              <a:t>amakt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42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zo</a:t>
            </a:r>
            <a:r>
              <a:rPr sz="4500" spc="-9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lu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984" y="1610954"/>
            <a:ext cx="995009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06546" y="1610954"/>
            <a:ext cx="8212393" cy="31968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063">
              <a:lnSpc>
                <a:spcPts val="3155"/>
              </a:lnSpc>
              <a:spcBef>
                <a:spcPts val="157"/>
              </a:spcBef>
            </a:pP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2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ap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4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60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eni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63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4" baseline="2730" dirty="0" smtClean="0">
                <a:latin typeface="Calibri"/>
                <a:cs typeface="Calibri"/>
              </a:rPr>
              <a:t>ld</a:t>
            </a:r>
            <a:r>
              <a:rPr sz="4500" spc="4" baseline="2730" dirty="0" smtClean="0">
                <a:latin typeface="Calibri"/>
                <a:cs typeface="Calibri"/>
              </a:rPr>
              <a:t>uğ</a:t>
            </a:r>
            <a:r>
              <a:rPr sz="4500" spc="-4" baseline="2730" dirty="0" smtClean="0">
                <a:latin typeface="Calibri"/>
                <a:cs typeface="Calibri"/>
              </a:rPr>
              <a:t>und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29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el</a:t>
            </a:r>
            <a:r>
              <a:rPr sz="4500" spc="4" baseline="2730" dirty="0" smtClean="0">
                <a:latin typeface="Calibri"/>
                <a:cs typeface="Calibri"/>
              </a:rPr>
              <a:t>ekt</a:t>
            </a:r>
            <a:r>
              <a:rPr sz="4500" spc="54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0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di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endParaRPr sz="3000">
              <a:latin typeface="Calibri"/>
              <a:cs typeface="Calibri"/>
            </a:endParaRPr>
          </a:p>
          <a:p>
            <a:pPr marL="1251369">
              <a:lnSpc>
                <a:spcPct val="101623"/>
              </a:lnSpc>
            </a:pP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la</a:t>
            </a:r>
            <a:r>
              <a:rPr sz="3000" spc="-4" dirty="0" smtClean="0">
                <a:latin typeface="Calibri"/>
                <a:cs typeface="Calibri"/>
              </a:rPr>
              <a:t>nıl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3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34" dirty="0" smtClean="0">
                <a:latin typeface="Calibri"/>
                <a:cs typeface="Calibri"/>
              </a:rPr>
              <a:t> </a:t>
            </a:r>
            <a:r>
              <a:rPr sz="3000" spc="-14" dirty="0" smtClean="0">
                <a:latin typeface="Calibri"/>
                <a:cs typeface="Calibri"/>
              </a:rPr>
              <a:t>f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pın</a:t>
            </a:r>
            <a:r>
              <a:rPr sz="3000" spc="0" dirty="0" smtClean="0">
                <a:latin typeface="Calibri"/>
                <a:cs typeface="Calibri"/>
              </a:rPr>
              <a:t>a </a:t>
            </a:r>
            <a:r>
              <a:rPr sz="3000" spc="4" dirty="0" smtClean="0">
                <a:latin typeface="Calibri"/>
                <a:cs typeface="Calibri"/>
              </a:rPr>
              <a:t>ga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5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vr</a:t>
            </a:r>
            <a:r>
              <a:rPr sz="3000" spc="4" dirty="0" smtClean="0">
                <a:latin typeface="Calibri"/>
                <a:cs typeface="Calibri"/>
              </a:rPr>
              <a:t>ama</a:t>
            </a:r>
            <a:r>
              <a:rPr sz="3000" spc="0" dirty="0" smtClean="0">
                <a:latin typeface="Calibri"/>
                <a:cs typeface="Calibri"/>
              </a:rPr>
              <a:t>sı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51369" marR="27782" indent="449580">
              <a:lnSpc>
                <a:spcPct val="101623"/>
              </a:lnSpc>
              <a:spcBef>
                <a:spcPts val="10"/>
              </a:spcBef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6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ipin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ım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3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ama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4" dirty="0" smtClean="0">
                <a:latin typeface="Calibri"/>
                <a:cs typeface="Calibri"/>
              </a:rPr>
              <a:t>amac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0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3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iple</a:t>
            </a:r>
            <a:r>
              <a:rPr sz="3000" spc="0" dirty="0" smtClean="0">
                <a:latin typeface="Calibri"/>
                <a:cs typeface="Calibri"/>
              </a:rPr>
              <a:t>ri</a:t>
            </a:r>
            <a:r>
              <a:rPr sz="3000" spc="-6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edil</a:t>
            </a:r>
            <a:r>
              <a:rPr sz="3000" spc="1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ya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3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ip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2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7984" y="4850216"/>
            <a:ext cx="174898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latin typeface="Calibri"/>
                <a:cs typeface="Calibri"/>
              </a:rPr>
              <a:t>Diş</a:t>
            </a:r>
            <a:r>
              <a:rPr sz="3600" i="1" spc="-29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ipi</a:t>
            </a:r>
            <a:r>
              <a:rPr sz="3600" i="1" spc="-23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kü</a:t>
            </a:r>
            <a:r>
              <a:rPr sz="3600" i="1" spc="4" baseline="3413" dirty="0" smtClean="0">
                <a:latin typeface="Calibri"/>
                <a:cs typeface="Calibri"/>
              </a:rPr>
              <a:t>r</a:t>
            </a:r>
            <a:r>
              <a:rPr sz="3600" i="1" spc="0" baseline="3413" dirty="0" smtClean="0">
                <a:latin typeface="Calibri"/>
                <a:cs typeface="Calibri"/>
              </a:rPr>
              <a:t>d</a:t>
            </a:r>
            <a:r>
              <a:rPr sz="3600" i="1" spc="-9" baseline="3413" dirty="0" smtClean="0">
                <a:latin typeface="Calibri"/>
                <a:cs typeface="Calibri"/>
              </a:rPr>
              <a:t>a</a:t>
            </a:r>
            <a:r>
              <a:rPr sz="3600" i="1" spc="0" baseline="3413" dirty="0" smtClean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156208" y="1144778"/>
            <a:ext cx="4671136" cy="3661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319">
              <a:lnSpc>
                <a:spcPts val="3155"/>
              </a:lnSpc>
              <a:spcBef>
                <a:spcPts val="157"/>
              </a:spcBef>
            </a:pPr>
            <a:r>
              <a:rPr sz="4500" b="1" spc="4" baseline="2730" dirty="0" smtClean="0">
                <a:latin typeface="Calibri"/>
                <a:cs typeface="Calibri"/>
              </a:rPr>
              <a:t>K</a:t>
            </a:r>
            <a:r>
              <a:rPr sz="4500" b="1" spc="-4" baseline="2730" dirty="0" smtClean="0">
                <a:latin typeface="Calibri"/>
                <a:cs typeface="Calibri"/>
              </a:rPr>
              <a:t>i</a:t>
            </a:r>
            <a:r>
              <a:rPr sz="4500" b="1" spc="4" baseline="2730" dirty="0" smtClean="0">
                <a:latin typeface="Calibri"/>
                <a:cs typeface="Calibri"/>
              </a:rPr>
              <a:t>ş</a:t>
            </a:r>
            <a:r>
              <a:rPr sz="4500" b="1" spc="-4" baseline="2730" dirty="0" smtClean="0">
                <a:latin typeface="Calibri"/>
                <a:cs typeface="Calibri"/>
              </a:rPr>
              <a:t>i</a:t>
            </a:r>
            <a:r>
              <a:rPr sz="4500" b="1" spc="4" baseline="2730" dirty="0" smtClean="0">
                <a:latin typeface="Calibri"/>
                <a:cs typeface="Calibri"/>
              </a:rPr>
              <a:t>s</a:t>
            </a:r>
            <a:r>
              <a:rPr sz="4500" b="1" spc="0" baseline="2730" dirty="0" smtClean="0">
                <a:latin typeface="Calibri"/>
                <a:cs typeface="Calibri"/>
              </a:rPr>
              <a:t>el</a:t>
            </a:r>
            <a:r>
              <a:rPr sz="4500" b="1" spc="-77" baseline="2730" dirty="0" smtClean="0">
                <a:latin typeface="Calibri"/>
                <a:cs typeface="Calibri"/>
              </a:rPr>
              <a:t> </a:t>
            </a:r>
            <a:r>
              <a:rPr sz="4500" b="1" spc="0" baseline="2730" dirty="0" smtClean="0">
                <a:latin typeface="Calibri"/>
                <a:cs typeface="Calibri"/>
              </a:rPr>
              <a:t>h</a:t>
            </a:r>
            <a:r>
              <a:rPr sz="4500" b="1" spc="-4" baseline="2730" dirty="0" smtClean="0">
                <a:latin typeface="Calibri"/>
                <a:cs typeface="Calibri"/>
              </a:rPr>
              <a:t>i</a:t>
            </a:r>
            <a:r>
              <a:rPr sz="4500" b="1" spc="0" baseline="2730" dirty="0" smtClean="0">
                <a:latin typeface="Calibri"/>
                <a:cs typeface="Calibri"/>
              </a:rPr>
              <a:t>j</a:t>
            </a:r>
            <a:r>
              <a:rPr sz="4500" b="1" spc="-4" baseline="2730" dirty="0" smtClean="0">
                <a:latin typeface="Calibri"/>
                <a:cs typeface="Calibri"/>
              </a:rPr>
              <a:t>y</a:t>
            </a:r>
            <a:r>
              <a:rPr sz="4500" b="1" spc="0" baseline="2730" dirty="0" smtClean="0">
                <a:latin typeface="Calibri"/>
                <a:cs typeface="Calibri"/>
              </a:rPr>
              <a:t>en</a:t>
            </a:r>
            <a:r>
              <a:rPr sz="4500" b="1" spc="-76" baseline="2730" dirty="0" smtClean="0">
                <a:latin typeface="Calibri"/>
                <a:cs typeface="Calibri"/>
              </a:rPr>
              <a:t> </a:t>
            </a:r>
            <a:r>
              <a:rPr sz="4500" b="1" spc="0" baseline="2730" dirty="0" smtClean="0">
                <a:latin typeface="Calibri"/>
                <a:cs typeface="Calibri"/>
              </a:rPr>
              <a:t>k</a:t>
            </a:r>
            <a:r>
              <a:rPr sz="4500" b="1" spc="-4" baseline="2730" dirty="0" smtClean="0">
                <a:latin typeface="Calibri"/>
                <a:cs typeface="Calibri"/>
              </a:rPr>
              <a:t>a</a:t>
            </a:r>
            <a:r>
              <a:rPr sz="4500" b="1" spc="0" baseline="2730" dirty="0" smtClean="0">
                <a:latin typeface="Calibri"/>
                <a:cs typeface="Calibri"/>
              </a:rPr>
              <a:t>p</a:t>
            </a:r>
            <a:r>
              <a:rPr sz="4500" b="1" spc="4" baseline="2730" dirty="0" smtClean="0">
                <a:latin typeface="Calibri"/>
                <a:cs typeface="Calibri"/>
              </a:rPr>
              <a:t>s</a:t>
            </a:r>
            <a:r>
              <a:rPr sz="4500" b="1" spc="-4" baseline="2730" dirty="0" smtClean="0">
                <a:latin typeface="Calibri"/>
                <a:cs typeface="Calibri"/>
              </a:rPr>
              <a:t>am</a:t>
            </a:r>
            <a:r>
              <a:rPr sz="4500" b="1" spc="0" baseline="2730" dirty="0" smtClean="0">
                <a:latin typeface="Calibri"/>
                <a:cs typeface="Calibri"/>
              </a:rPr>
              <a:t>ı</a:t>
            </a:r>
            <a:r>
              <a:rPr sz="4500" b="1" spc="-103" baseline="2730" dirty="0" smtClean="0">
                <a:latin typeface="Calibri"/>
                <a:cs typeface="Calibri"/>
              </a:rPr>
              <a:t> </a:t>
            </a:r>
            <a:r>
              <a:rPr sz="4500" b="1" spc="-4" baseline="2730" dirty="0" smtClean="0">
                <a:latin typeface="Calibri"/>
                <a:cs typeface="Calibri"/>
              </a:rPr>
              <a:t>i</a:t>
            </a:r>
            <a:r>
              <a:rPr sz="4500" b="1" spc="4" baseline="2730" dirty="0" smtClean="0">
                <a:latin typeface="Calibri"/>
                <a:cs typeface="Calibri"/>
              </a:rPr>
              <a:t>ç</a:t>
            </a:r>
            <a:r>
              <a:rPr sz="4500" b="1" spc="-4" baseline="2730" dirty="0" smtClean="0">
                <a:latin typeface="Calibri"/>
                <a:cs typeface="Calibri"/>
              </a:rPr>
              <a:t>i</a:t>
            </a:r>
            <a:r>
              <a:rPr sz="4500" b="1" spc="9" baseline="2730" dirty="0" smtClean="0">
                <a:latin typeface="Calibri"/>
                <a:cs typeface="Calibri"/>
              </a:rPr>
              <a:t>nd</a:t>
            </a:r>
            <a:r>
              <a:rPr sz="4500" b="1" spc="0" baseline="2730" dirty="0" smtClean="0">
                <a:latin typeface="Calibri"/>
                <a:cs typeface="Calibri"/>
              </a:rPr>
              <a:t>e;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ts val="3660"/>
              </a:lnSpc>
              <a:spcBef>
                <a:spcPts val="25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9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te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emi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El</a:t>
            </a:r>
            <a:r>
              <a:rPr sz="3000" spc="-4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Aya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ct val="101725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1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9" dirty="0" smtClean="0">
                <a:latin typeface="Calibri"/>
                <a:cs typeface="Calibri"/>
              </a:rPr>
              <a:t>z</a:t>
            </a:r>
            <a:r>
              <a:rPr sz="3000" spc="4" dirty="0" smtClean="0">
                <a:latin typeface="Calibri"/>
                <a:cs typeface="Calibri"/>
              </a:rPr>
              <a:t>-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11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6208" y="4842023"/>
            <a:ext cx="3120915" cy="429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le</a:t>
            </a:r>
            <a:r>
              <a:rPr sz="4500" spc="0" baseline="2730" dirty="0" smtClean="0">
                <a:latin typeface="Calibri"/>
                <a:cs typeface="Calibri"/>
              </a:rPr>
              <a:t>t</a:t>
            </a:r>
            <a:r>
              <a:rPr sz="4500" spc="-113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lı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4" baseline="2730" dirty="0" smtClean="0">
                <a:latin typeface="Calibri"/>
                <a:cs typeface="Calibri"/>
              </a:rPr>
              <a:t>ka</a:t>
            </a:r>
            <a:r>
              <a:rPr sz="4500" spc="-4" baseline="2730" dirty="0" smtClean="0">
                <a:latin typeface="Calibri"/>
                <a:cs typeface="Calibri"/>
              </a:rPr>
              <a:t>nlı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78393" y="4864861"/>
            <a:ext cx="1923089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li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56208" y="5306843"/>
            <a:ext cx="4815538" cy="429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m</a:t>
            </a:r>
            <a:r>
              <a:rPr sz="4500" spc="-93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hi</a:t>
            </a:r>
            <a:r>
              <a:rPr sz="4500" spc="0" baseline="2730" dirty="0" smtClean="0">
                <a:latin typeface="Calibri"/>
                <a:cs typeface="Calibri"/>
              </a:rPr>
              <a:t>jy</a:t>
            </a:r>
            <a:r>
              <a:rPr sz="4500" spc="-4" baseline="2730" dirty="0" smtClean="0">
                <a:latin typeface="Calibri"/>
                <a:cs typeface="Calibri"/>
              </a:rPr>
              <a:t>en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80" baseline="2730" dirty="0" smtClean="0">
                <a:latin typeface="Calibri"/>
                <a:cs typeface="Calibri"/>
              </a:rPr>
              <a:t> </a:t>
            </a:r>
            <a:r>
              <a:rPr sz="4500" spc="9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3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makta</a:t>
            </a:r>
            <a:r>
              <a:rPr sz="4500" spc="-4" baseline="2730" dirty="0" smtClean="0">
                <a:latin typeface="Calibri"/>
                <a:cs typeface="Calibri"/>
              </a:rPr>
              <a:t>dı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8899717" cy="22885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73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-14" baseline="2730" dirty="0" smtClean="0">
                <a:latin typeface="Calibri"/>
                <a:cs typeface="Calibri"/>
              </a:rPr>
              <a:t>i</a:t>
            </a:r>
            <a:r>
              <a:rPr sz="4500" spc="-4" baseline="2730" dirty="0" smtClean="0">
                <a:latin typeface="Calibri"/>
                <a:cs typeface="Calibri"/>
              </a:rPr>
              <a:t>nd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7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pl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50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rsa</a:t>
            </a:r>
            <a:r>
              <a:rPr sz="4500" spc="-6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7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8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j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ya</a:t>
            </a:r>
            <a:r>
              <a:rPr sz="4500" spc="-56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ö</a:t>
            </a:r>
            <a:r>
              <a:rPr sz="4500" spc="-4" baseline="2730" dirty="0" smtClean="0">
                <a:latin typeface="Calibri"/>
                <a:cs typeface="Calibri"/>
              </a:rPr>
              <a:t>pü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74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endParaRPr sz="3000">
              <a:latin typeface="Calibri"/>
              <a:cs typeface="Calibri"/>
            </a:endParaRPr>
          </a:p>
          <a:p>
            <a:pPr marL="12700" marR="410433">
              <a:lnSpc>
                <a:spcPct val="101623"/>
              </a:lnSpc>
            </a:pP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1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syo</a:t>
            </a:r>
            <a:r>
              <a:rPr sz="3000" spc="-4" dirty="0" smtClean="0">
                <a:latin typeface="Calibri"/>
                <a:cs typeface="Calibri"/>
              </a:rPr>
              <a:t>nl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13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ün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7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-1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lin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 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867206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dud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ku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2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nle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dud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-4" dirty="0" smtClean="0">
                <a:latin typeface="Calibri"/>
                <a:cs typeface="Calibri"/>
              </a:rPr>
              <a:t>ne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nd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ri</a:t>
            </a:r>
            <a:r>
              <a:rPr sz="3000" spc="-19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4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idi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50747" y="1156715"/>
            <a:ext cx="5451347" cy="489203"/>
          </a:xfrm>
          <a:custGeom>
            <a:avLst/>
            <a:gdLst/>
            <a:ahLst/>
            <a:cxnLst/>
            <a:rect l="l" t="t" r="r" b="b"/>
            <a:pathLst>
              <a:path w="5451347" h="489203">
                <a:moveTo>
                  <a:pt x="0" y="489203"/>
                </a:moveTo>
                <a:lnTo>
                  <a:pt x="5451347" y="489203"/>
                </a:lnTo>
                <a:lnTo>
                  <a:pt x="5451347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747" y="1080515"/>
            <a:ext cx="5451347" cy="74675"/>
          </a:xfrm>
          <a:custGeom>
            <a:avLst/>
            <a:gdLst/>
            <a:ahLst/>
            <a:cxnLst/>
            <a:rect l="l" t="t" r="r" b="b"/>
            <a:pathLst>
              <a:path w="5451347" h="74675">
                <a:moveTo>
                  <a:pt x="0" y="74675"/>
                </a:moveTo>
                <a:lnTo>
                  <a:pt x="5451347" y="74675"/>
                </a:lnTo>
                <a:lnTo>
                  <a:pt x="545134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03619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647443"/>
            <a:ext cx="5451347" cy="74675"/>
          </a:xfrm>
          <a:custGeom>
            <a:avLst/>
            <a:gdLst/>
            <a:ahLst/>
            <a:cxnLst/>
            <a:rect l="l" t="t" r="r" b="b"/>
            <a:pathLst>
              <a:path w="5451347" h="74675">
                <a:moveTo>
                  <a:pt x="0" y="74675"/>
                </a:moveTo>
                <a:lnTo>
                  <a:pt x="5451347" y="74675"/>
                </a:lnTo>
                <a:lnTo>
                  <a:pt x="545134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03619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03619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6627" y="1787905"/>
            <a:ext cx="9055583" cy="2732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Pro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zi</a:t>
            </a:r>
            <a:r>
              <a:rPr sz="4500" spc="-85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5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-1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,</a:t>
            </a:r>
            <a:r>
              <a:rPr sz="4500" spc="-135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ec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90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1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rı</a:t>
            </a:r>
            <a:r>
              <a:rPr sz="4500" spc="-93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p</a:t>
            </a:r>
            <a:r>
              <a:rPr sz="4500" spc="0" baseline="2730" dirty="0" smtClean="0">
                <a:latin typeface="Calibri"/>
                <a:cs typeface="Calibri"/>
              </a:rPr>
              <a:t>ro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endParaRPr sz="3000">
              <a:latin typeface="Calibri"/>
              <a:cs typeface="Calibri"/>
            </a:endParaRPr>
          </a:p>
          <a:p>
            <a:pPr marL="12700" marR="616590">
              <a:lnSpc>
                <a:spcPct val="101623"/>
              </a:lnSpc>
            </a:pP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eli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enfe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9" dirty="0" smtClean="0">
                <a:latin typeface="Calibri"/>
                <a:cs typeface="Calibri"/>
              </a:rPr>
              <a:t>o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ned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ni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1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1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1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-4" dirty="0" smtClean="0">
                <a:latin typeface="Calibri"/>
                <a:cs typeface="Calibri"/>
              </a:rPr>
              <a:t>and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ro</a:t>
            </a:r>
            <a:r>
              <a:rPr sz="3000" spc="4" dirty="0" smtClean="0">
                <a:latin typeface="Calibri"/>
                <a:cs typeface="Calibri"/>
              </a:rPr>
              <a:t>te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7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dı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  <a:spcBef>
                <a:spcPts val="10"/>
              </a:spcBef>
            </a:pP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/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3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3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13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rsa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enfe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0" dirty="0" smtClean="0">
                <a:latin typeface="Calibri"/>
                <a:cs typeface="Calibri"/>
              </a:rPr>
              <a:t>on</a:t>
            </a:r>
            <a:r>
              <a:rPr sz="3000" spc="-13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lu</a:t>
            </a:r>
            <a:r>
              <a:rPr sz="3000" spc="44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bili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1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Bu</a:t>
            </a:r>
            <a:r>
              <a:rPr sz="3000" spc="-3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ne</a:t>
            </a:r>
            <a:r>
              <a:rPr sz="3000" spc="-4" dirty="0" smtClean="0">
                <a:latin typeface="Calibri"/>
                <a:cs typeface="Calibri"/>
              </a:rPr>
              <a:t>den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9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 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6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dü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8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9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560374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5452871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Pr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ez</a:t>
            </a:r>
            <a:r>
              <a:rPr sz="3000" b="1" spc="-8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3000" b="1" spc="-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sz="3000" b="1" spc="-10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34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9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285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5452871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156208" y="1144778"/>
            <a:ext cx="7269455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Pro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le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9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mekt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2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so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ra</a:t>
            </a:r>
            <a:r>
              <a:rPr sz="4500" spc="-6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öz</a:t>
            </a:r>
            <a:r>
              <a:rPr sz="4500" spc="-4" baseline="2730" dirty="0" smtClean="0">
                <a:latin typeface="Calibri"/>
                <a:cs typeface="Calibri"/>
              </a:rPr>
              <a:t>elli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9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6627" y="1609597"/>
            <a:ext cx="5923347" cy="2732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533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atma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22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ö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4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59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ıl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134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len</a:t>
            </a:r>
            <a:r>
              <a:rPr sz="4500" spc="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6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4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ind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bul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 s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  <a:spcBef>
                <a:spcPts val="183"/>
              </a:spcBef>
            </a:pPr>
            <a:r>
              <a:rPr sz="3000" b="1" spc="0" dirty="0" smtClean="0">
                <a:latin typeface="Calibri"/>
                <a:cs typeface="Calibri"/>
              </a:rPr>
              <a:t>U</a:t>
            </a:r>
            <a:r>
              <a:rPr sz="3000" b="1" spc="-4" dirty="0" smtClean="0">
                <a:latin typeface="Calibri"/>
                <a:cs typeface="Calibri"/>
              </a:rPr>
              <a:t>y</a:t>
            </a:r>
            <a:r>
              <a:rPr sz="3000" b="1" spc="4" dirty="0" smtClean="0">
                <a:latin typeface="Calibri"/>
                <a:cs typeface="Calibri"/>
              </a:rPr>
              <a:t>g</a:t>
            </a:r>
            <a:r>
              <a:rPr sz="3000" b="1" spc="0" dirty="0" smtClean="0">
                <a:latin typeface="Calibri"/>
                <a:cs typeface="Calibri"/>
              </a:rPr>
              <a:t>u</a:t>
            </a:r>
            <a:r>
              <a:rPr sz="3000" b="1" spc="-4" dirty="0" smtClean="0">
                <a:latin typeface="Calibri"/>
                <a:cs typeface="Calibri"/>
              </a:rPr>
              <a:t>l</a:t>
            </a:r>
            <a:r>
              <a:rPr sz="3000" b="1" spc="4" dirty="0" smtClean="0">
                <a:latin typeface="Calibri"/>
                <a:cs typeface="Calibri"/>
              </a:rPr>
              <a:t>am</a:t>
            </a:r>
            <a:r>
              <a:rPr sz="3000" b="1" spc="-4" dirty="0" smtClean="0">
                <a:latin typeface="Calibri"/>
                <a:cs typeface="Calibri"/>
              </a:rPr>
              <a:t>a</a:t>
            </a:r>
            <a:r>
              <a:rPr sz="3000" b="1" spc="0" dirty="0" smtClean="0">
                <a:latin typeface="Calibri"/>
                <a:cs typeface="Calibri"/>
              </a:rPr>
              <a:t>n</a:t>
            </a:r>
            <a:r>
              <a:rPr sz="3000" b="1" spc="-4" dirty="0" smtClean="0">
                <a:latin typeface="Calibri"/>
                <a:cs typeface="Calibri"/>
              </a:rPr>
              <a:t>ı</a:t>
            </a:r>
            <a:r>
              <a:rPr sz="3000" b="1" spc="0" dirty="0" smtClean="0">
                <a:latin typeface="Calibri"/>
                <a:cs typeface="Calibri"/>
              </a:rPr>
              <a:t>n</a:t>
            </a:r>
            <a:r>
              <a:rPr sz="3000" b="1" spc="-164" dirty="0" smtClean="0">
                <a:latin typeface="Calibri"/>
                <a:cs typeface="Calibri"/>
              </a:rPr>
              <a:t> </a:t>
            </a:r>
            <a:r>
              <a:rPr sz="3000" b="1" spc="4" dirty="0" smtClean="0">
                <a:latin typeface="Calibri"/>
                <a:cs typeface="Calibri"/>
              </a:rPr>
              <a:t>g</a:t>
            </a:r>
            <a:r>
              <a:rPr sz="3000" b="1" spc="0" dirty="0" smtClean="0">
                <a:latin typeface="Calibri"/>
                <a:cs typeface="Calibri"/>
              </a:rPr>
              <a:t>enel</a:t>
            </a:r>
            <a:r>
              <a:rPr sz="3000" b="1" spc="-67" dirty="0" smtClean="0">
                <a:latin typeface="Calibri"/>
                <a:cs typeface="Calibri"/>
              </a:rPr>
              <a:t> </a:t>
            </a:r>
            <a:r>
              <a:rPr sz="3000" b="1" spc="-4" dirty="0" smtClean="0">
                <a:latin typeface="Calibri"/>
                <a:cs typeface="Calibri"/>
              </a:rPr>
              <a:t>ama</a:t>
            </a:r>
            <a:r>
              <a:rPr sz="3000" b="1" spc="4" dirty="0" smtClean="0">
                <a:latin typeface="Calibri"/>
                <a:cs typeface="Calibri"/>
              </a:rPr>
              <a:t>çl</a:t>
            </a:r>
            <a:r>
              <a:rPr sz="3000" b="1" spc="-4" dirty="0" smtClean="0">
                <a:latin typeface="Calibri"/>
                <a:cs typeface="Calibri"/>
              </a:rPr>
              <a:t>a</a:t>
            </a:r>
            <a:r>
              <a:rPr sz="3000" b="1" spc="34" dirty="0" smtClean="0">
                <a:latin typeface="Calibri"/>
                <a:cs typeface="Calibri"/>
              </a:rPr>
              <a:t>r</a:t>
            </a:r>
            <a:r>
              <a:rPr sz="3000" b="1" spc="0" dirty="0" smtClean="0"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ct val="101725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9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un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11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ide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enfe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yo</a:t>
            </a:r>
            <a:r>
              <a:rPr sz="3000" spc="-4" dirty="0" smtClean="0">
                <a:latin typeface="Calibri"/>
                <a:cs typeface="Calibri"/>
              </a:rPr>
              <a:t>nl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9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lem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18375" y="1609597"/>
            <a:ext cx="1248745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33615" y="2074417"/>
            <a:ext cx="682601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0" baseline="2730" dirty="0" smtClean="0">
                <a:latin typeface="Calibri"/>
                <a:cs typeface="Calibri"/>
              </a:rPr>
              <a:t>zı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9769" y="2074417"/>
            <a:ext cx="1167214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ka</a:t>
            </a:r>
            <a:r>
              <a:rPr sz="4500" spc="-4" baseline="2730" dirty="0" smtClean="0">
                <a:latin typeface="Calibri"/>
                <a:cs typeface="Calibri"/>
              </a:rPr>
              <a:t>p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1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90537" y="2074417"/>
            <a:ext cx="948529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ka</a:t>
            </a:r>
            <a:r>
              <a:rPr sz="4500" spc="-4" baseline="2730" dirty="0" smtClean="0">
                <a:latin typeface="Calibri"/>
                <a:cs typeface="Calibri"/>
              </a:rPr>
              <a:t>p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6208" y="4377203"/>
            <a:ext cx="6198895" cy="429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t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31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7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1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li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-4" baseline="2730" dirty="0" smtClean="0">
                <a:latin typeface="Calibri"/>
                <a:cs typeface="Calibri"/>
              </a:rPr>
              <a:t>in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24" baseline="2730" dirty="0" smtClean="0">
                <a:latin typeface="Calibri"/>
                <a:cs typeface="Calibri"/>
              </a:rPr>
              <a:t> </a:t>
            </a:r>
            <a:r>
              <a:rPr sz="4500" spc="9" baseline="2730" dirty="0" smtClean="0">
                <a:latin typeface="Calibri"/>
                <a:cs typeface="Calibri"/>
              </a:rPr>
              <a:t>v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at</a:t>
            </a:r>
            <a:r>
              <a:rPr sz="4500" spc="-4" baseline="2730" dirty="0" smtClean="0">
                <a:latin typeface="Calibri"/>
                <a:cs typeface="Calibri"/>
              </a:rPr>
              <a:t>lı</a:t>
            </a:r>
            <a:r>
              <a:rPr sz="4500" spc="4" baseline="2730" dirty="0" smtClean="0">
                <a:latin typeface="Calibri"/>
                <a:cs typeface="Calibri"/>
              </a:rPr>
              <a:t>ğı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355230" y="4400041"/>
            <a:ext cx="1966141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m</a:t>
            </a:r>
            <a:r>
              <a:rPr sz="4500" spc="4" baseline="2730" dirty="0" smtClean="0">
                <a:latin typeface="Calibri"/>
                <a:cs typeface="Calibri"/>
              </a:rPr>
              <a:t>akt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650747" y="1156715"/>
            <a:ext cx="6204203" cy="489203"/>
          </a:xfrm>
          <a:custGeom>
            <a:avLst/>
            <a:gdLst/>
            <a:ahLst/>
            <a:cxnLst/>
            <a:rect l="l" t="t" r="r" b="b"/>
            <a:pathLst>
              <a:path w="6204203" h="489203">
                <a:moveTo>
                  <a:pt x="0" y="489203"/>
                </a:moveTo>
                <a:lnTo>
                  <a:pt x="6204203" y="489203"/>
                </a:lnTo>
                <a:lnTo>
                  <a:pt x="6204203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747" y="1080515"/>
            <a:ext cx="6204203" cy="74675"/>
          </a:xfrm>
          <a:custGeom>
            <a:avLst/>
            <a:gdLst/>
            <a:ahLst/>
            <a:cxnLst/>
            <a:rect l="l" t="t" r="r" b="b"/>
            <a:pathLst>
              <a:path w="6204203" h="74675">
                <a:moveTo>
                  <a:pt x="0" y="74675"/>
                </a:moveTo>
                <a:lnTo>
                  <a:pt x="6204203" y="74675"/>
                </a:lnTo>
                <a:lnTo>
                  <a:pt x="6204203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6475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0747" y="1647443"/>
            <a:ext cx="6204203" cy="74675"/>
          </a:xfrm>
          <a:custGeom>
            <a:avLst/>
            <a:gdLst/>
            <a:ahLst/>
            <a:cxnLst/>
            <a:rect l="l" t="t" r="r" b="b"/>
            <a:pathLst>
              <a:path w="6204203" h="74675">
                <a:moveTo>
                  <a:pt x="0" y="74675"/>
                </a:moveTo>
                <a:lnTo>
                  <a:pt x="6204203" y="74675"/>
                </a:lnTo>
                <a:lnTo>
                  <a:pt x="6204203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6475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6475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56208" y="1765067"/>
            <a:ext cx="5684946" cy="3219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575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D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60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fı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sı</a:t>
            </a:r>
            <a:r>
              <a:rPr sz="4500" spc="-72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p</a:t>
            </a:r>
            <a:r>
              <a:rPr sz="4500" spc="0" baseline="2730" dirty="0" smtClean="0">
                <a:latin typeface="Calibri"/>
                <a:cs typeface="Calibri"/>
              </a:rPr>
              <a:t>ro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7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fı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ça</a:t>
            </a:r>
            <a:r>
              <a:rPr sz="4500" spc="0" baseline="2730" dirty="0" smtClean="0">
                <a:latin typeface="Calibri"/>
                <a:cs typeface="Calibri"/>
              </a:rPr>
              <a:t>sı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6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acun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5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4" dirty="0" smtClean="0">
                <a:latin typeface="Calibri"/>
                <a:cs typeface="Calibri"/>
              </a:rPr>
              <a:t>cağ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(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-9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)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ct val="101725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İ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ind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bul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ro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7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ab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Bir</a:t>
            </a:r>
            <a:r>
              <a:rPr sz="3000" spc="-5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Ga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zi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Pro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10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/</a:t>
            </a:r>
            <a:r>
              <a:rPr sz="3000" spc="-1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1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41281" y="4578349"/>
            <a:ext cx="1640398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so</a:t>
            </a:r>
            <a:r>
              <a:rPr sz="4500" spc="-4" baseline="2730" dirty="0" smtClean="0">
                <a:latin typeface="Calibri"/>
                <a:cs typeface="Calibri"/>
              </a:rPr>
              <a:t>lü</a:t>
            </a:r>
            <a:r>
              <a:rPr sz="4500" spc="0" baseline="2730" dirty="0" smtClean="0">
                <a:latin typeface="Calibri"/>
                <a:cs typeface="Calibri"/>
              </a:rPr>
              <a:t>syo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u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6356603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6205727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am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sz="3000" b="1" spc="-15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ıl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12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alz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5713" y="1155953"/>
            <a:ext cx="75438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620572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91767" y="1338060"/>
            <a:ext cx="5419350" cy="2351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706448" y="1123296"/>
            <a:ext cx="2888531" cy="275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0575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u</a:t>
            </a:r>
            <a:endParaRPr sz="3000">
              <a:latin typeface="Calibri"/>
              <a:cs typeface="Calibri"/>
            </a:endParaRPr>
          </a:p>
          <a:p>
            <a:pPr marL="12700" marR="324683" indent="449579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vi</a:t>
            </a:r>
            <a:r>
              <a:rPr sz="3000" spc="-10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zi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-4" dirty="0" smtClean="0">
                <a:latin typeface="Calibri"/>
                <a:cs typeface="Calibri"/>
              </a:rPr>
              <a:t>ba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endParaRPr sz="3000">
              <a:latin typeface="Calibri"/>
              <a:cs typeface="Calibri"/>
            </a:endParaRPr>
          </a:p>
          <a:p>
            <a:pPr marL="462279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Bö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endParaRPr sz="3000">
              <a:latin typeface="Calibri"/>
              <a:cs typeface="Calibri"/>
            </a:endParaRPr>
          </a:p>
          <a:p>
            <a:pPr marL="462279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endParaRPr sz="3000">
              <a:latin typeface="Calibri"/>
              <a:cs typeface="Calibri"/>
            </a:endParaRPr>
          </a:p>
          <a:p>
            <a:pPr marL="462279" marR="60575">
              <a:lnSpc>
                <a:spcPct val="101725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ldi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7984" y="4385396"/>
            <a:ext cx="353046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latin typeface="Calibri"/>
                <a:cs typeface="Calibri"/>
              </a:rPr>
              <a:t>P</a:t>
            </a:r>
            <a:r>
              <a:rPr sz="3600" i="1" spc="4" baseline="3413" dirty="0" smtClean="0">
                <a:latin typeface="Calibri"/>
                <a:cs typeface="Calibri"/>
              </a:rPr>
              <a:t>r</a:t>
            </a:r>
            <a:r>
              <a:rPr sz="3600" i="1" spc="0" baseline="3413" dirty="0" smtClean="0">
                <a:latin typeface="Calibri"/>
                <a:cs typeface="Calibri"/>
              </a:rPr>
              <a:t>ot</a:t>
            </a:r>
            <a:r>
              <a:rPr sz="3600" i="1" spc="4" baseline="3413" dirty="0" smtClean="0"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latin typeface="Calibri"/>
                <a:cs typeface="Calibri"/>
              </a:rPr>
              <a:t>z</a:t>
            </a:r>
            <a:r>
              <a:rPr sz="3600" i="1" spc="-61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fı</a:t>
            </a:r>
            <a:r>
              <a:rPr sz="3600" i="1" spc="4" baseline="3413" dirty="0" smtClean="0">
                <a:latin typeface="Calibri"/>
                <a:cs typeface="Calibri"/>
              </a:rPr>
              <a:t>r</a:t>
            </a:r>
            <a:r>
              <a:rPr sz="3600" i="1" spc="0" baseline="3413" dirty="0" smtClean="0">
                <a:latin typeface="Calibri"/>
                <a:cs typeface="Calibri"/>
              </a:rPr>
              <a:t>ça</a:t>
            </a:r>
            <a:r>
              <a:rPr sz="3600" i="1" spc="-9" baseline="3413" dirty="0" smtClean="0">
                <a:latin typeface="Calibri"/>
                <a:cs typeface="Calibri"/>
              </a:rPr>
              <a:t>s</a:t>
            </a:r>
            <a:r>
              <a:rPr sz="3600" i="1" spc="0" baseline="3413" dirty="0" smtClean="0">
                <a:latin typeface="Calibri"/>
                <a:cs typeface="Calibri"/>
              </a:rPr>
              <a:t>ı</a:t>
            </a:r>
            <a:r>
              <a:rPr sz="3600" i="1" spc="-58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ve</a:t>
            </a:r>
            <a:r>
              <a:rPr sz="3600" i="1" spc="-22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ab</a:t>
            </a:r>
            <a:r>
              <a:rPr sz="3600" i="1" spc="4" baseline="3413" dirty="0" smtClean="0"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latin typeface="Calibri"/>
                <a:cs typeface="Calibri"/>
              </a:rPr>
              <a:t>sla</a:t>
            </a:r>
            <a:r>
              <a:rPr sz="3600" i="1" spc="-9" baseline="3413" dirty="0" smtClean="0">
                <a:latin typeface="Calibri"/>
                <a:cs typeface="Calibri"/>
              </a:rPr>
              <a:t>n</a:t>
            </a:r>
            <a:r>
              <a:rPr sz="3600" i="1" spc="0" baseline="3413" dirty="0" smtClean="0">
                <a:latin typeface="Calibri"/>
                <a:cs typeface="Calibri"/>
              </a:rPr>
              <a:t>glar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50747" y="1156715"/>
            <a:ext cx="6304787" cy="489203"/>
          </a:xfrm>
          <a:custGeom>
            <a:avLst/>
            <a:gdLst/>
            <a:ahLst/>
            <a:cxnLst/>
            <a:rect l="l" t="t" r="r" b="b"/>
            <a:pathLst>
              <a:path w="6304787" h="489203">
                <a:moveTo>
                  <a:pt x="0" y="489203"/>
                </a:moveTo>
                <a:lnTo>
                  <a:pt x="6304787" y="489203"/>
                </a:lnTo>
                <a:lnTo>
                  <a:pt x="6304787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747" y="1080515"/>
            <a:ext cx="6304787" cy="74675"/>
          </a:xfrm>
          <a:custGeom>
            <a:avLst/>
            <a:gdLst/>
            <a:ahLst/>
            <a:cxnLst/>
            <a:rect l="l" t="t" r="r" b="b"/>
            <a:pathLst>
              <a:path w="6304787" h="74675">
                <a:moveTo>
                  <a:pt x="0" y="74675"/>
                </a:moveTo>
                <a:lnTo>
                  <a:pt x="6304787" y="74675"/>
                </a:lnTo>
                <a:lnTo>
                  <a:pt x="63047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57059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647443"/>
            <a:ext cx="6304787" cy="74675"/>
          </a:xfrm>
          <a:custGeom>
            <a:avLst/>
            <a:gdLst/>
            <a:ahLst/>
            <a:cxnLst/>
            <a:rect l="l" t="t" r="r" b="b"/>
            <a:pathLst>
              <a:path w="6304787" h="74675">
                <a:moveTo>
                  <a:pt x="0" y="74675"/>
                </a:moveTo>
                <a:lnTo>
                  <a:pt x="6304787" y="74675"/>
                </a:lnTo>
                <a:lnTo>
                  <a:pt x="63047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57059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57059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6627" y="1765067"/>
            <a:ext cx="8846379" cy="3684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60575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4" baseline="2730" dirty="0" smtClean="0">
                <a:latin typeface="Calibri"/>
                <a:cs typeface="Calibri"/>
              </a:rPr>
              <a:t>lle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77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14" baseline="2730" dirty="0" smtClean="0">
                <a:latin typeface="Calibri"/>
                <a:cs typeface="Calibri"/>
              </a:rPr>
              <a:t>k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r,</a:t>
            </a:r>
            <a:r>
              <a:rPr sz="4500" spc="-8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u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r,</a:t>
            </a:r>
            <a:r>
              <a:rPr sz="4500" spc="-117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e</a:t>
            </a:r>
            <a:r>
              <a:rPr sz="4500" spc="-4" baseline="2730" dirty="0" smtClean="0">
                <a:latin typeface="Calibri"/>
                <a:cs typeface="Calibri"/>
              </a:rPr>
              <a:t>ld</a:t>
            </a:r>
            <a:r>
              <a:rPr sz="4500" spc="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5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462280">
              <a:lnSpc>
                <a:spcPts val="3660"/>
              </a:lnSpc>
              <a:spcBef>
                <a:spcPts val="16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emele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6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5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6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re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9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</a:t>
            </a:r>
            <a:r>
              <a:rPr sz="3000" spc="4" dirty="0" smtClean="0">
                <a:latin typeface="Calibri"/>
                <a:cs typeface="Calibri"/>
              </a:rPr>
              <a:t>aca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1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akk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5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354399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elle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8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la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yo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sa</a:t>
            </a:r>
            <a:r>
              <a:rPr sz="3000" spc="-18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ro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0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m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sı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eni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-4" dirty="0" smtClean="0">
                <a:latin typeface="Calibri"/>
                <a:cs typeface="Calibri"/>
              </a:rPr>
              <a:t>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9" dirty="0" smtClean="0">
                <a:latin typeface="Calibri"/>
                <a:cs typeface="Calibri"/>
              </a:rPr>
              <a:t>o</a:t>
            </a:r>
            <a:r>
              <a:rPr sz="3000" spc="0" dirty="0" smtClean="0">
                <a:latin typeface="Calibri"/>
                <a:cs typeface="Calibri"/>
              </a:rPr>
              <a:t>rsa</a:t>
            </a:r>
            <a:r>
              <a:rPr sz="3000" spc="-18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ro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zi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la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ılı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87628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5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1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mi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9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ro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 </a:t>
            </a:r>
            <a:r>
              <a:rPr sz="3000" spc="-4" dirty="0" smtClean="0">
                <a:latin typeface="Calibri"/>
                <a:cs typeface="Calibri"/>
              </a:rPr>
              <a:t>bul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5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nu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645718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6306311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Pr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ez</a:t>
            </a:r>
            <a:r>
              <a:rPr sz="3000" b="1" spc="-8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3000" b="1" spc="-38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8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İş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sz="3000" b="1" spc="-6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ama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5629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6306311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06627" y="1121939"/>
            <a:ext cx="9186599" cy="1358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Pro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le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3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fı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ça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ana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143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1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leni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.</a:t>
            </a:r>
            <a:r>
              <a:rPr sz="4500" spc="-12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Su</a:t>
            </a:r>
            <a:r>
              <a:rPr sz="4500" spc="-29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il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9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54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d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ul</a:t>
            </a:r>
            <a:r>
              <a:rPr sz="4500" spc="4" baseline="2730" dirty="0" smtClean="0">
                <a:latin typeface="Calibri"/>
                <a:cs typeface="Calibri"/>
              </a:rPr>
              <a:t>an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1334674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Pro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3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0" dirty="0" smtClean="0">
                <a:latin typeface="Calibri"/>
                <a:cs typeface="Calibri"/>
              </a:rPr>
              <a:t>zı</a:t>
            </a:r>
            <a:r>
              <a:rPr sz="3000" spc="-4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ap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8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bul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ti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2516399"/>
            <a:ext cx="2211408" cy="1825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7506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t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ts val="3660"/>
              </a:lnSpc>
              <a:spcBef>
                <a:spcPts val="16"/>
              </a:spcBef>
            </a:pP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19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 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ze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0656" y="2539237"/>
            <a:ext cx="6547107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-4" baseline="2730" dirty="0" smtClean="0">
                <a:latin typeface="Calibri"/>
                <a:cs typeface="Calibri"/>
              </a:rPr>
              <a:t>ene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ni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15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ın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6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ed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vi</a:t>
            </a:r>
            <a:r>
              <a:rPr sz="4500" spc="-7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be</a:t>
            </a:r>
            <a:r>
              <a:rPr sz="4500" spc="0" baseline="2730" dirty="0" smtClean="0">
                <a:latin typeface="Calibri"/>
                <a:cs typeface="Calibri"/>
              </a:rPr>
              <a:t>zi</a:t>
            </a:r>
            <a:r>
              <a:rPr sz="4500" spc="-4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10656" y="3470402"/>
            <a:ext cx="6719693" cy="8712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-4" baseline="2730" dirty="0" smtClean="0">
                <a:latin typeface="Calibri"/>
                <a:cs typeface="Calibri"/>
              </a:rPr>
              <a:t>di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3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le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,</a:t>
            </a:r>
            <a:r>
              <a:rPr sz="4500" spc="-71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di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36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damağ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8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14" baseline="2730" dirty="0" smtClean="0">
                <a:latin typeface="Calibri"/>
                <a:cs typeface="Calibri"/>
              </a:rPr>
              <a:t>u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10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di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3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fı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ça</a:t>
            </a:r>
            <a:r>
              <a:rPr sz="4500" spc="0" baseline="2730" dirty="0" smtClean="0">
                <a:latin typeface="Calibri"/>
                <a:cs typeface="Calibri"/>
              </a:rPr>
              <a:t>sı</a:t>
            </a:r>
            <a:endParaRPr sz="3000">
              <a:latin typeface="Calibri"/>
              <a:cs typeface="Calibri"/>
            </a:endParaRPr>
          </a:p>
          <a:p>
            <a:pPr marL="23719" marR="57150">
              <a:lnSpc>
                <a:spcPts val="3660"/>
              </a:lnSpc>
              <a:spcBef>
                <a:spcPts val="25"/>
              </a:spcBef>
            </a:pP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4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2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acağ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len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2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6627" y="4400041"/>
            <a:ext cx="9002176" cy="8712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15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rsa</a:t>
            </a:r>
            <a:r>
              <a:rPr sz="4500" spc="-6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4" baseline="2730" dirty="0" smtClean="0">
                <a:latin typeface="Calibri"/>
                <a:cs typeface="Calibri"/>
              </a:rPr>
              <a:t>nl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85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li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0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30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r>
              <a:rPr sz="4500" spc="-102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07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ın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77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su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660"/>
              </a:lnSpc>
              <a:spcBef>
                <a:spcPts val="25"/>
              </a:spcBef>
            </a:pP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ılı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2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8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oş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tm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8844742" cy="3684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26912" marR="427823" algn="ctr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ed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vi</a:t>
            </a:r>
            <a:r>
              <a:rPr sz="4500" spc="-103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be</a:t>
            </a:r>
            <a:r>
              <a:rPr sz="4500" spc="0" baseline="2730" dirty="0" smtClean="0">
                <a:latin typeface="Calibri"/>
                <a:cs typeface="Calibri"/>
              </a:rPr>
              <a:t>zi</a:t>
            </a:r>
            <a:r>
              <a:rPr sz="4500" spc="-4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29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4" baseline="2730" dirty="0" smtClean="0">
                <a:latin typeface="Calibri"/>
                <a:cs typeface="Calibri"/>
              </a:rPr>
              <a:t>am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sı</a:t>
            </a:r>
            <a:r>
              <a:rPr sz="4500" spc="-14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ka</a:t>
            </a:r>
            <a:r>
              <a:rPr sz="4500" spc="-4" baseline="2730" dirty="0" smtClean="0">
                <a:latin typeface="Calibri"/>
                <a:cs typeface="Calibri"/>
              </a:rPr>
              <a:t>ldı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r>
              <a:rPr sz="4500" spc="-9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17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0" baseline="2730" dirty="0" smtClean="0">
                <a:latin typeface="Calibri"/>
                <a:cs typeface="Calibri"/>
              </a:rPr>
              <a:t>zı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ts val="3660"/>
              </a:lnSpc>
              <a:spcBef>
                <a:spcPts val="16"/>
              </a:spcBef>
            </a:pP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ro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ri</a:t>
            </a:r>
            <a:r>
              <a:rPr sz="3000" spc="-11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tak</a:t>
            </a:r>
            <a:r>
              <a:rPr sz="3000" spc="-4" dirty="0" smtClean="0">
                <a:latin typeface="Calibri"/>
                <a:cs typeface="Calibri"/>
              </a:rPr>
              <a:t>ılı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6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Pro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7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0" dirty="0" smtClean="0">
                <a:latin typeface="Calibri"/>
                <a:cs typeface="Calibri"/>
              </a:rPr>
              <a:t>e 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7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5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st</a:t>
            </a:r>
            <a:r>
              <a:rPr sz="3000" spc="-3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8649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6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yorsa</a:t>
            </a:r>
            <a:r>
              <a:rPr sz="3000" spc="-10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4" dirty="0" smtClean="0">
                <a:latin typeface="Calibri"/>
                <a:cs typeface="Calibri"/>
              </a:rPr>
              <a:t>km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7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ct val="101725"/>
              </a:lnSpc>
            </a:pP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bınd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3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ind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630488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emele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6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2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 </a:t>
            </a:r>
            <a:r>
              <a:rPr sz="3000" spc="-4" dirty="0" smtClean="0">
                <a:latin typeface="Calibri"/>
                <a:cs typeface="Calibri"/>
              </a:rPr>
              <a:t>du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139135" cy="275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77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be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g</a:t>
            </a:r>
            <a:r>
              <a:rPr sz="4500" spc="-107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ull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nıl</a:t>
            </a:r>
            <a:r>
              <a:rPr sz="4500" spc="4" baseline="2730" dirty="0" smtClean="0">
                <a:latin typeface="Calibri"/>
                <a:cs typeface="Calibri"/>
              </a:rPr>
              <a:t>acak</a:t>
            </a:r>
            <a:r>
              <a:rPr sz="4500" spc="0" baseline="2730" dirty="0" smtClean="0">
                <a:latin typeface="Calibri"/>
                <a:cs typeface="Calibri"/>
              </a:rPr>
              <a:t>sa</a:t>
            </a:r>
            <a:r>
              <a:rPr sz="4500" spc="-16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p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ç</a:t>
            </a:r>
            <a:r>
              <a:rPr sz="4500" spc="-70" baseline="2730" dirty="0" smtClean="0">
                <a:latin typeface="Calibri"/>
                <a:cs typeface="Calibri"/>
              </a:rPr>
              <a:t> </a:t>
            </a:r>
            <a:r>
              <a:rPr sz="4500" spc="-9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ılı</a:t>
            </a:r>
            <a:r>
              <a:rPr sz="4500" spc="0" baseline="2730" dirty="0" smtClean="0">
                <a:latin typeface="Calibri"/>
                <a:cs typeface="Calibri"/>
              </a:rPr>
              <a:t>p</a:t>
            </a:r>
            <a:r>
              <a:rPr sz="4500" spc="-72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m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ts val="3660"/>
              </a:lnSpc>
              <a:spcBef>
                <a:spcPts val="16"/>
              </a:spcBef>
            </a:pPr>
            <a:r>
              <a:rPr sz="3000" spc="-4" dirty="0" smtClean="0">
                <a:latin typeface="Calibri"/>
                <a:cs typeface="Calibri"/>
              </a:rPr>
              <a:t>fi</a:t>
            </a:r>
            <a:r>
              <a:rPr sz="3000" spc="0" dirty="0" smtClean="0">
                <a:latin typeface="Calibri"/>
                <a:cs typeface="Calibri"/>
              </a:rPr>
              <a:t>zyo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oj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gı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yi</a:t>
            </a:r>
            <a:r>
              <a:rPr sz="3000" spc="-7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lnı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2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lü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7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3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5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g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8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edili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 E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5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-9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7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f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3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52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rsa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pe</a:t>
            </a:r>
            <a:r>
              <a:rPr sz="3000" spc="0" dirty="0" smtClean="0">
                <a:latin typeface="Calibri"/>
                <a:cs typeface="Calibri"/>
              </a:rPr>
              <a:t>rso</a:t>
            </a:r>
            <a:r>
              <a:rPr sz="3000" spc="-4" dirty="0" smtClean="0">
                <a:latin typeface="Calibri"/>
                <a:cs typeface="Calibri"/>
              </a:rPr>
              <a:t>neli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4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ct val="101725"/>
              </a:lnSpc>
              <a:spcBef>
                <a:spcPts val="10"/>
              </a:spcBef>
            </a:pP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sor</a:t>
            </a:r>
            <a:r>
              <a:rPr sz="3000" spc="-4" dirty="0" smtClean="0">
                <a:latin typeface="Calibri"/>
                <a:cs typeface="Calibri"/>
              </a:rPr>
              <a:t>un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8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yö</a:t>
            </a:r>
            <a:r>
              <a:rPr sz="3000" spc="-4" dirty="0" smtClean="0">
                <a:latin typeface="Calibri"/>
                <a:cs typeface="Calibri"/>
              </a:rPr>
              <a:t>neli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açla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650747" y="1232915"/>
            <a:ext cx="4439411" cy="489203"/>
          </a:xfrm>
          <a:custGeom>
            <a:avLst/>
            <a:gdLst/>
            <a:ahLst/>
            <a:cxnLst/>
            <a:rect l="l" t="t" r="r" b="b"/>
            <a:pathLst>
              <a:path w="4439411" h="489203">
                <a:moveTo>
                  <a:pt x="0" y="489203"/>
                </a:moveTo>
                <a:lnTo>
                  <a:pt x="4439411" y="489203"/>
                </a:lnTo>
                <a:lnTo>
                  <a:pt x="4439411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4547" y="11567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747" y="1156715"/>
            <a:ext cx="4439411" cy="74675"/>
          </a:xfrm>
          <a:custGeom>
            <a:avLst/>
            <a:gdLst/>
            <a:ahLst/>
            <a:cxnLst/>
            <a:rect l="l" t="t" r="r" b="b"/>
            <a:pathLst>
              <a:path w="4439411" h="74675">
                <a:moveTo>
                  <a:pt x="0" y="74675"/>
                </a:moveTo>
                <a:lnTo>
                  <a:pt x="4439411" y="74675"/>
                </a:lnTo>
                <a:lnTo>
                  <a:pt x="4439411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91683" y="11567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4547" y="17236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0747" y="1799843"/>
            <a:ext cx="4439411" cy="74675"/>
          </a:xfrm>
          <a:custGeom>
            <a:avLst/>
            <a:gdLst/>
            <a:ahLst/>
            <a:cxnLst/>
            <a:rect l="l" t="t" r="r" b="b"/>
            <a:pathLst>
              <a:path w="4439411" h="74675">
                <a:moveTo>
                  <a:pt x="0" y="74675"/>
                </a:moveTo>
                <a:lnTo>
                  <a:pt x="4439411" y="74675"/>
                </a:lnTo>
                <a:lnTo>
                  <a:pt x="4439411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0747" y="1723643"/>
            <a:ext cx="4439411" cy="74675"/>
          </a:xfrm>
          <a:custGeom>
            <a:avLst/>
            <a:gdLst/>
            <a:ahLst/>
            <a:cxnLst/>
            <a:rect l="l" t="t" r="r" b="b"/>
            <a:pathLst>
              <a:path w="4439411" h="74675">
                <a:moveTo>
                  <a:pt x="0" y="74675"/>
                </a:moveTo>
                <a:lnTo>
                  <a:pt x="4439411" y="74675"/>
                </a:lnTo>
                <a:lnTo>
                  <a:pt x="4439411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67883" y="1723643"/>
            <a:ext cx="74675" cy="76200"/>
          </a:xfrm>
          <a:custGeom>
            <a:avLst/>
            <a:gdLst/>
            <a:ahLst/>
            <a:cxnLst/>
            <a:rect l="l" t="t" r="r" b="b"/>
            <a:pathLst>
              <a:path w="74675" h="76200">
                <a:moveTo>
                  <a:pt x="0" y="76200"/>
                </a:moveTo>
                <a:lnTo>
                  <a:pt x="74675" y="76200"/>
                </a:lnTo>
                <a:lnTo>
                  <a:pt x="7467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91683" y="1799843"/>
            <a:ext cx="150875" cy="74675"/>
          </a:xfrm>
          <a:custGeom>
            <a:avLst/>
            <a:gdLst/>
            <a:ahLst/>
            <a:cxnLst/>
            <a:rect l="l" t="t" r="r" b="b"/>
            <a:pathLst>
              <a:path w="150875" h="74675">
                <a:moveTo>
                  <a:pt x="0" y="74675"/>
                </a:moveTo>
                <a:lnTo>
                  <a:pt x="150875" y="74675"/>
                </a:lnTo>
                <a:lnTo>
                  <a:pt x="1508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91683" y="17236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4547" y="12329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67883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91683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627" y="1940305"/>
            <a:ext cx="9260501" cy="1802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17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endi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i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9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p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oj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11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7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yi</a:t>
            </a:r>
            <a:r>
              <a:rPr sz="4500" spc="-27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hi</a:t>
            </a:r>
            <a:r>
              <a:rPr sz="4500" spc="0" baseline="2730" dirty="0" smtClean="0">
                <a:latin typeface="Calibri"/>
                <a:cs typeface="Calibri"/>
              </a:rPr>
              <a:t>ss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tm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si</a:t>
            </a:r>
            <a:r>
              <a:rPr sz="4500" spc="-12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aç</a:t>
            </a:r>
            <a:r>
              <a:rPr sz="4500" spc="0" baseline="2730" dirty="0" smtClean="0">
                <a:latin typeface="Calibri"/>
                <a:cs typeface="Calibri"/>
              </a:rPr>
              <a:t>/</a:t>
            </a:r>
            <a:endParaRPr sz="3000">
              <a:latin typeface="Calibri"/>
              <a:cs typeface="Calibri"/>
            </a:endParaRPr>
          </a:p>
          <a:p>
            <a:pPr marL="12700" marR="490403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5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ğı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nma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dü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8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la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3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;</a:t>
            </a:r>
            <a:r>
              <a:rPr sz="3000" spc="-4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ke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3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ç</a:t>
            </a:r>
            <a:r>
              <a:rPr sz="3000" spc="-3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6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9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ct val="101725"/>
              </a:lnSpc>
              <a:spcBef>
                <a:spcPts val="10"/>
              </a:spcBef>
            </a:pP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547" y="1156715"/>
            <a:ext cx="4592573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6" name="object 6"/>
          <p:cNvSpPr txBox="1"/>
          <p:nvPr/>
        </p:nvSpPr>
        <p:spPr>
          <a:xfrm>
            <a:off x="574547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49985" y="1232153"/>
            <a:ext cx="4440935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3000" b="1" spc="-2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3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3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sz="3000" b="1" spc="-48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3000" b="1" spc="-32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3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-7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34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KIM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90921" y="1232153"/>
            <a:ext cx="76199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167121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722881"/>
            <a:ext cx="4440935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650747" y="1232915"/>
            <a:ext cx="3578351" cy="489203"/>
          </a:xfrm>
          <a:custGeom>
            <a:avLst/>
            <a:gdLst/>
            <a:ahLst/>
            <a:cxnLst/>
            <a:rect l="l" t="t" r="r" b="b"/>
            <a:pathLst>
              <a:path w="3578351" h="489203">
                <a:moveTo>
                  <a:pt x="0" y="489203"/>
                </a:moveTo>
                <a:lnTo>
                  <a:pt x="3578351" y="489203"/>
                </a:lnTo>
                <a:lnTo>
                  <a:pt x="3578351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4547" y="11567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747" y="1156715"/>
            <a:ext cx="3578351" cy="74675"/>
          </a:xfrm>
          <a:custGeom>
            <a:avLst/>
            <a:gdLst/>
            <a:ahLst/>
            <a:cxnLst/>
            <a:rect l="l" t="t" r="r" b="b"/>
            <a:pathLst>
              <a:path w="3578351" h="74675">
                <a:moveTo>
                  <a:pt x="0" y="74675"/>
                </a:moveTo>
                <a:lnTo>
                  <a:pt x="3578351" y="74675"/>
                </a:lnTo>
                <a:lnTo>
                  <a:pt x="3578351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30623" y="11567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4547" y="17236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0747" y="1799843"/>
            <a:ext cx="3578351" cy="74675"/>
          </a:xfrm>
          <a:custGeom>
            <a:avLst/>
            <a:gdLst/>
            <a:ahLst/>
            <a:cxnLst/>
            <a:rect l="l" t="t" r="r" b="b"/>
            <a:pathLst>
              <a:path w="3578351" h="74675">
                <a:moveTo>
                  <a:pt x="0" y="74675"/>
                </a:moveTo>
                <a:lnTo>
                  <a:pt x="3578351" y="74675"/>
                </a:lnTo>
                <a:lnTo>
                  <a:pt x="3578351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0747" y="1723643"/>
            <a:ext cx="3578351" cy="74675"/>
          </a:xfrm>
          <a:custGeom>
            <a:avLst/>
            <a:gdLst/>
            <a:ahLst/>
            <a:cxnLst/>
            <a:rect l="l" t="t" r="r" b="b"/>
            <a:pathLst>
              <a:path w="3578351" h="74675">
                <a:moveTo>
                  <a:pt x="0" y="74675"/>
                </a:moveTo>
                <a:lnTo>
                  <a:pt x="3578351" y="74675"/>
                </a:lnTo>
                <a:lnTo>
                  <a:pt x="3578351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06823" y="1723643"/>
            <a:ext cx="74675" cy="76200"/>
          </a:xfrm>
          <a:custGeom>
            <a:avLst/>
            <a:gdLst/>
            <a:ahLst/>
            <a:cxnLst/>
            <a:rect l="l" t="t" r="r" b="b"/>
            <a:pathLst>
              <a:path w="74675" h="76200">
                <a:moveTo>
                  <a:pt x="0" y="76200"/>
                </a:moveTo>
                <a:lnTo>
                  <a:pt x="74675" y="76200"/>
                </a:lnTo>
                <a:lnTo>
                  <a:pt x="7467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0623" y="1799843"/>
            <a:ext cx="150875" cy="74675"/>
          </a:xfrm>
          <a:custGeom>
            <a:avLst/>
            <a:gdLst/>
            <a:ahLst/>
            <a:cxnLst/>
            <a:rect l="l" t="t" r="r" b="b"/>
            <a:pathLst>
              <a:path w="150875" h="74675">
                <a:moveTo>
                  <a:pt x="0" y="74675"/>
                </a:moveTo>
                <a:lnTo>
                  <a:pt x="150875" y="74675"/>
                </a:lnTo>
                <a:lnTo>
                  <a:pt x="1508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30623" y="17236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4547" y="12329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06823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30623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627" y="1940305"/>
            <a:ext cx="9168961" cy="1802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ünlü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86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4" baseline="2730" dirty="0" smtClean="0">
                <a:latin typeface="Calibri"/>
                <a:cs typeface="Calibri"/>
              </a:rPr>
              <a:t>am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0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30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f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56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len</a:t>
            </a:r>
            <a:r>
              <a:rPr sz="4500" spc="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9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or</a:t>
            </a:r>
            <a:r>
              <a:rPr sz="4500" spc="4" baseline="2730" dirty="0" smtClean="0">
                <a:latin typeface="Calibri"/>
                <a:cs typeface="Calibri"/>
              </a:rPr>
              <a:t>ga</a:t>
            </a:r>
            <a:r>
              <a:rPr sz="4500" spc="-4" baseline="2730" dirty="0" smtClean="0">
                <a:latin typeface="Calibri"/>
                <a:cs typeface="Calibri"/>
              </a:rPr>
              <a:t>nl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2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1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4" baseline="2730" dirty="0" smtClean="0">
                <a:latin typeface="Calibri"/>
                <a:cs typeface="Calibri"/>
              </a:rPr>
              <a:t>ınd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kt</a:t>
            </a:r>
            <a:r>
              <a:rPr sz="3000" spc="-4" dirty="0" smtClean="0">
                <a:latin typeface="Calibri"/>
                <a:cs typeface="Calibri"/>
              </a:rPr>
              <a:t>edi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53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4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9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re</a:t>
            </a:r>
            <a:r>
              <a:rPr sz="3000" spc="-7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ede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6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 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dı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17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ec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roor</a:t>
            </a:r>
            <a:r>
              <a:rPr sz="3000" spc="-4" dirty="0" smtClean="0">
                <a:latin typeface="Calibri"/>
                <a:cs typeface="Calibri"/>
              </a:rPr>
              <a:t>g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9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â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ct val="101725"/>
              </a:lnSpc>
              <a:spcBef>
                <a:spcPts val="10"/>
              </a:spcBef>
            </a:pP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547" y="1156715"/>
            <a:ext cx="3731513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6" name="object 6"/>
          <p:cNvSpPr txBox="1"/>
          <p:nvPr/>
        </p:nvSpPr>
        <p:spPr>
          <a:xfrm>
            <a:off x="574547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49985" y="1232153"/>
            <a:ext cx="3579875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3000" b="1" spc="-2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-2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78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29861" y="1232153"/>
            <a:ext cx="76199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306061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722881"/>
            <a:ext cx="3579875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650747" y="1232915"/>
            <a:ext cx="2289047" cy="489203"/>
          </a:xfrm>
          <a:custGeom>
            <a:avLst/>
            <a:gdLst/>
            <a:ahLst/>
            <a:cxnLst/>
            <a:rect l="l" t="t" r="r" b="b"/>
            <a:pathLst>
              <a:path w="2289047" h="489203">
                <a:moveTo>
                  <a:pt x="0" y="489203"/>
                </a:moveTo>
                <a:lnTo>
                  <a:pt x="2289047" y="489203"/>
                </a:lnTo>
                <a:lnTo>
                  <a:pt x="2289047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4547" y="11567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747" y="1156715"/>
            <a:ext cx="2289047" cy="74675"/>
          </a:xfrm>
          <a:custGeom>
            <a:avLst/>
            <a:gdLst/>
            <a:ahLst/>
            <a:cxnLst/>
            <a:rect l="l" t="t" r="r" b="b"/>
            <a:pathLst>
              <a:path w="2289047" h="74675">
                <a:moveTo>
                  <a:pt x="0" y="74675"/>
                </a:moveTo>
                <a:lnTo>
                  <a:pt x="2289047" y="74675"/>
                </a:lnTo>
                <a:lnTo>
                  <a:pt x="228904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41319" y="11567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4547" y="17236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0747" y="1799843"/>
            <a:ext cx="2289047" cy="74675"/>
          </a:xfrm>
          <a:custGeom>
            <a:avLst/>
            <a:gdLst/>
            <a:ahLst/>
            <a:cxnLst/>
            <a:rect l="l" t="t" r="r" b="b"/>
            <a:pathLst>
              <a:path w="2289047" h="74675">
                <a:moveTo>
                  <a:pt x="0" y="74675"/>
                </a:moveTo>
                <a:lnTo>
                  <a:pt x="2289047" y="74675"/>
                </a:lnTo>
                <a:lnTo>
                  <a:pt x="228904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0747" y="1723643"/>
            <a:ext cx="2289047" cy="74675"/>
          </a:xfrm>
          <a:custGeom>
            <a:avLst/>
            <a:gdLst/>
            <a:ahLst/>
            <a:cxnLst/>
            <a:rect l="l" t="t" r="r" b="b"/>
            <a:pathLst>
              <a:path w="2289047" h="74675">
                <a:moveTo>
                  <a:pt x="0" y="74675"/>
                </a:moveTo>
                <a:lnTo>
                  <a:pt x="2289047" y="74675"/>
                </a:lnTo>
                <a:lnTo>
                  <a:pt x="228904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17519" y="1723643"/>
            <a:ext cx="74675" cy="76200"/>
          </a:xfrm>
          <a:custGeom>
            <a:avLst/>
            <a:gdLst/>
            <a:ahLst/>
            <a:cxnLst/>
            <a:rect l="l" t="t" r="r" b="b"/>
            <a:pathLst>
              <a:path w="74675" h="76200">
                <a:moveTo>
                  <a:pt x="0" y="76200"/>
                </a:moveTo>
                <a:lnTo>
                  <a:pt x="74675" y="76200"/>
                </a:lnTo>
                <a:lnTo>
                  <a:pt x="7467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41319" y="1799843"/>
            <a:ext cx="150875" cy="74675"/>
          </a:xfrm>
          <a:custGeom>
            <a:avLst/>
            <a:gdLst/>
            <a:ahLst/>
            <a:cxnLst/>
            <a:rect l="l" t="t" r="r" b="b"/>
            <a:pathLst>
              <a:path w="150875" h="74675">
                <a:moveTo>
                  <a:pt x="0" y="74675"/>
                </a:moveTo>
                <a:lnTo>
                  <a:pt x="150875" y="74675"/>
                </a:lnTo>
                <a:lnTo>
                  <a:pt x="1508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41319" y="17236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4547" y="12329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17519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41319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627" y="1940305"/>
            <a:ext cx="9173913" cy="3661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aç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95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li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02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-4" baseline="2730" dirty="0" smtClean="0">
                <a:latin typeface="Calibri"/>
                <a:cs typeface="Calibri"/>
              </a:rPr>
              <a:t>lı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7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tk</a:t>
            </a:r>
            <a:r>
              <a:rPr sz="4500" spc="-4" baseline="2730" dirty="0" smtClean="0">
                <a:latin typeface="Calibri"/>
                <a:cs typeface="Calibri"/>
              </a:rPr>
              <a:t>ile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r>
              <a:rPr sz="4500" spc="-8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Çün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ü</a:t>
            </a:r>
            <a:r>
              <a:rPr sz="4500" spc="-66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zı</a:t>
            </a:r>
            <a:r>
              <a:rPr sz="4500" spc="-4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enf</a:t>
            </a:r>
            <a:r>
              <a:rPr sz="4500" spc="4" baseline="2730" dirty="0" smtClean="0">
                <a:latin typeface="Calibri"/>
                <a:cs typeface="Calibri"/>
              </a:rPr>
              <a:t>ek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75" baseline="2730" dirty="0" smtClean="0">
                <a:latin typeface="Calibri"/>
                <a:cs typeface="Calibri"/>
              </a:rPr>
              <a:t>o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 marR="506169">
              <a:lnSpc>
                <a:spcPct val="101623"/>
              </a:lnSpc>
            </a:pP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tk</a:t>
            </a:r>
            <a:r>
              <a:rPr sz="3000" spc="-4" dirty="0" smtClean="0">
                <a:latin typeface="Calibri"/>
                <a:cs typeface="Calibri"/>
              </a:rPr>
              <a:t>enl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ri</a:t>
            </a:r>
            <a:r>
              <a:rPr sz="3000" spc="-10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1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1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ede</a:t>
            </a:r>
            <a:r>
              <a:rPr sz="3000" spc="1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1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0" dirty="0" smtClean="0">
                <a:latin typeface="Calibri"/>
                <a:cs typeface="Calibri"/>
              </a:rPr>
              <a:t>e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6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  <a:spcBef>
                <a:spcPts val="10"/>
              </a:spcBef>
            </a:pP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ç</a:t>
            </a:r>
            <a:r>
              <a:rPr sz="3000" spc="-4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ımı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amac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7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f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51" dirty="0" smtClean="0">
                <a:latin typeface="Calibri"/>
                <a:cs typeface="Calibri"/>
              </a:rPr>
              <a:t> </a:t>
            </a:r>
            <a:r>
              <a:rPr sz="3000" spc="4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 s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4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f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5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ind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1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0" dirty="0" smtClean="0">
                <a:latin typeface="Calibri"/>
                <a:cs typeface="Calibri"/>
              </a:rPr>
              <a:t>n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 </a:t>
            </a:r>
            <a:r>
              <a:rPr sz="3000" spc="-4" dirty="0" smtClean="0">
                <a:latin typeface="Calibri"/>
                <a:cs typeface="Calibri"/>
              </a:rPr>
              <a:t>hı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and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8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b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ahat</a:t>
            </a:r>
            <a:r>
              <a:rPr sz="3000" spc="-4" dirty="0" smtClean="0">
                <a:latin typeface="Calibri"/>
                <a:cs typeface="Calibri"/>
              </a:rPr>
              <a:t>ını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,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end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tt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3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end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ö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a </a:t>
            </a:r>
            <a:r>
              <a:rPr sz="3000" spc="4" dirty="0" smtClean="0">
                <a:latin typeface="Calibri"/>
                <a:cs typeface="Calibri"/>
              </a:rPr>
              <a:t>kat</a:t>
            </a:r>
            <a:r>
              <a:rPr sz="3000" spc="-4" dirty="0" smtClean="0">
                <a:latin typeface="Calibri"/>
                <a:cs typeface="Calibri"/>
              </a:rPr>
              <a:t>ılı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2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547" y="1156715"/>
            <a:ext cx="2442209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6" name="object 6"/>
          <p:cNvSpPr txBox="1"/>
          <p:nvPr/>
        </p:nvSpPr>
        <p:spPr>
          <a:xfrm>
            <a:off x="574547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49985" y="1232153"/>
            <a:ext cx="2290571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sz="3000" b="1" spc="-4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40557" y="1232153"/>
            <a:ext cx="76200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016757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722881"/>
            <a:ext cx="2290571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44778"/>
            <a:ext cx="9250215" cy="31968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15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17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aç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rı</a:t>
            </a:r>
            <a:r>
              <a:rPr sz="4500" spc="-77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-71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4" baseline="2730" dirty="0" smtClean="0">
                <a:latin typeface="Calibri"/>
                <a:cs typeface="Calibri"/>
              </a:rPr>
              <a:t>ma</a:t>
            </a:r>
            <a:r>
              <a:rPr sz="4500" spc="-4" baseline="2730" dirty="0" smtClean="0">
                <a:latin typeface="Calibri"/>
                <a:cs typeface="Calibri"/>
              </a:rPr>
              <a:t>lıd</a:t>
            </a:r>
            <a:r>
              <a:rPr sz="4500" spc="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r>
              <a:rPr sz="4500" spc="-157" baseline="2730" dirty="0" smtClean="0">
                <a:latin typeface="Calibri"/>
                <a:cs typeface="Calibri"/>
              </a:rPr>
              <a:t> </a:t>
            </a:r>
            <a:r>
              <a:rPr sz="4500" spc="39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aç</a:t>
            </a:r>
            <a:r>
              <a:rPr sz="4500" spc="-4" baseline="2730" dirty="0" smtClean="0">
                <a:latin typeface="Calibri"/>
                <a:cs typeface="Calibri"/>
              </a:rPr>
              <a:t>ın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  <a:p>
            <a:pPr marL="12700" marR="189072">
              <a:lnSpc>
                <a:spcPct val="101623"/>
              </a:lnSpc>
            </a:pP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6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1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ele</a:t>
            </a:r>
            <a:r>
              <a:rPr sz="3000" spc="0" dirty="0" smtClean="0">
                <a:latin typeface="Calibri"/>
                <a:cs typeface="Calibri"/>
              </a:rPr>
              <a:t>r 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bun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6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ağım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10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0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 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me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>
              <a:lnSpc>
                <a:spcPts val="3660"/>
              </a:lnSpc>
              <a:spcBef>
                <a:spcPts val="183"/>
              </a:spcBef>
            </a:pP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4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ama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2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ç</a:t>
            </a:r>
            <a:r>
              <a:rPr sz="3000" spc="-4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8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j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r,</a:t>
            </a:r>
            <a:r>
              <a:rPr sz="3000" spc="-7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0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r,</a:t>
            </a:r>
            <a:endParaRPr sz="3000">
              <a:latin typeface="Calibri"/>
              <a:cs typeface="Calibri"/>
            </a:endParaRPr>
          </a:p>
          <a:p>
            <a:pPr marL="12700" marR="1077149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ç</a:t>
            </a:r>
            <a:r>
              <a:rPr sz="3000" spc="-3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diple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ind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ç</a:t>
            </a:r>
            <a:r>
              <a:rPr sz="3000" spc="-3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9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0" dirty="0" smtClean="0">
                <a:latin typeface="Calibri"/>
                <a:cs typeface="Calibri"/>
              </a:rPr>
              <a:t>si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oy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0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ılı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ı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la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9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ama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6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tk</a:t>
            </a:r>
            <a:r>
              <a:rPr sz="3000" spc="-4" dirty="0" smtClean="0">
                <a:latin typeface="Calibri"/>
                <a:cs typeface="Calibri"/>
              </a:rPr>
              <a:t>ilidi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50747" y="1156715"/>
            <a:ext cx="6510527" cy="489203"/>
          </a:xfrm>
          <a:custGeom>
            <a:avLst/>
            <a:gdLst/>
            <a:ahLst/>
            <a:cxnLst/>
            <a:rect l="l" t="t" r="r" b="b"/>
            <a:pathLst>
              <a:path w="6510527" h="489203">
                <a:moveTo>
                  <a:pt x="0" y="489203"/>
                </a:moveTo>
                <a:lnTo>
                  <a:pt x="6510527" y="489203"/>
                </a:lnTo>
                <a:lnTo>
                  <a:pt x="6510527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747" y="1080515"/>
            <a:ext cx="6510527" cy="74675"/>
          </a:xfrm>
          <a:custGeom>
            <a:avLst/>
            <a:gdLst/>
            <a:ahLst/>
            <a:cxnLst/>
            <a:rect l="l" t="t" r="r" b="b"/>
            <a:pathLst>
              <a:path w="6510527" h="74675">
                <a:moveTo>
                  <a:pt x="0" y="74675"/>
                </a:moveTo>
                <a:lnTo>
                  <a:pt x="6510527" y="74675"/>
                </a:lnTo>
                <a:lnTo>
                  <a:pt x="651052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62799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647443"/>
            <a:ext cx="6510527" cy="74675"/>
          </a:xfrm>
          <a:custGeom>
            <a:avLst/>
            <a:gdLst/>
            <a:ahLst/>
            <a:cxnLst/>
            <a:rect l="l" t="t" r="r" b="b"/>
            <a:pathLst>
              <a:path w="6510527" h="74675">
                <a:moveTo>
                  <a:pt x="0" y="74675"/>
                </a:moveTo>
                <a:lnTo>
                  <a:pt x="6510527" y="74675"/>
                </a:lnTo>
                <a:lnTo>
                  <a:pt x="651052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62799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62799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56208" y="1765067"/>
            <a:ext cx="7133071" cy="18252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575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t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3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aç</a:t>
            </a:r>
            <a:r>
              <a:rPr sz="4500" spc="-4" baseline="2730" dirty="0" smtClean="0">
                <a:latin typeface="Calibri"/>
                <a:cs typeface="Calibri"/>
              </a:rPr>
              <a:t>ın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7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7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fı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53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ya</a:t>
            </a:r>
            <a:r>
              <a:rPr sz="4500" spc="-56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Ö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3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9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(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ys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)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Do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7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aç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ç</a:t>
            </a:r>
            <a:r>
              <a:rPr sz="3000" spc="-3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yi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(v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)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666292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6512051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sz="3000" b="1" spc="-4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mı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-13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lla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12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alz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6203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6512051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50747" y="1156715"/>
            <a:ext cx="3461003" cy="489203"/>
          </a:xfrm>
          <a:custGeom>
            <a:avLst/>
            <a:gdLst/>
            <a:ahLst/>
            <a:cxnLst/>
            <a:rect l="l" t="t" r="r" b="b"/>
            <a:pathLst>
              <a:path w="3461003" h="489203">
                <a:moveTo>
                  <a:pt x="0" y="489203"/>
                </a:moveTo>
                <a:lnTo>
                  <a:pt x="3461003" y="489203"/>
                </a:lnTo>
                <a:lnTo>
                  <a:pt x="3461003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747" y="1080515"/>
            <a:ext cx="3461003" cy="74675"/>
          </a:xfrm>
          <a:custGeom>
            <a:avLst/>
            <a:gdLst/>
            <a:ahLst/>
            <a:cxnLst/>
            <a:rect l="l" t="t" r="r" b="b"/>
            <a:pathLst>
              <a:path w="3461003" h="74675">
                <a:moveTo>
                  <a:pt x="0" y="74675"/>
                </a:moveTo>
                <a:lnTo>
                  <a:pt x="3461003" y="74675"/>
                </a:lnTo>
                <a:lnTo>
                  <a:pt x="3461003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13275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647443"/>
            <a:ext cx="3461003" cy="74675"/>
          </a:xfrm>
          <a:custGeom>
            <a:avLst/>
            <a:gdLst/>
            <a:ahLst/>
            <a:cxnLst/>
            <a:rect l="l" t="t" r="r" b="b"/>
            <a:pathLst>
              <a:path w="3461003" h="74675">
                <a:moveTo>
                  <a:pt x="0" y="74675"/>
                </a:moveTo>
                <a:lnTo>
                  <a:pt x="3461003" y="74675"/>
                </a:lnTo>
                <a:lnTo>
                  <a:pt x="3461003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13275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13275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6627" y="1765067"/>
            <a:ext cx="8177369" cy="275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33356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10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ma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4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1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25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13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el</a:t>
            </a:r>
            <a:r>
              <a:rPr sz="4500" spc="4" baseline="2730" dirty="0" smtClean="0">
                <a:latin typeface="Calibri"/>
                <a:cs typeface="Calibri"/>
              </a:rPr>
              <a:t>le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53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-2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kam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4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öre</a:t>
            </a:r>
            <a:r>
              <a:rPr sz="3000" spc="-5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1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5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1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lını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12700" marR="134952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emele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6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5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, 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0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462280" marR="60575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et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fın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çe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3613403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3462527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İş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sz="3000" b="1" spc="-6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ama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12513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346252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041824" cy="3684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60575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79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f</a:t>
            </a:r>
            <a:r>
              <a:rPr sz="4500" spc="-5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ata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75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en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lı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1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rı</a:t>
            </a:r>
            <a:r>
              <a:rPr sz="4500" spc="-13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in</a:t>
            </a:r>
            <a:r>
              <a:rPr sz="4500" spc="4" baseline="2730" dirty="0" smtClean="0">
                <a:latin typeface="Calibri"/>
                <a:cs typeface="Calibri"/>
              </a:rPr>
              <a:t>d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517842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oz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syon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(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mk</a:t>
            </a:r>
            <a:r>
              <a:rPr sz="3000" spc="-4" dirty="0" smtClean="0">
                <a:latin typeface="Calibri"/>
                <a:cs typeface="Calibri"/>
              </a:rPr>
              <a:t>ün</a:t>
            </a:r>
            <a:r>
              <a:rPr sz="3000" spc="0" dirty="0" smtClean="0">
                <a:latin typeface="Calibri"/>
                <a:cs typeface="Calibri"/>
              </a:rPr>
              <a:t>se</a:t>
            </a:r>
            <a:r>
              <a:rPr sz="3000" spc="-14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oz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syo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)</a:t>
            </a:r>
            <a:r>
              <a:rPr sz="3000" spc="-11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atağ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kül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4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nle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iç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 o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3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r>
              <a:rPr sz="3000" spc="-5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60575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-1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kç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8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r/</a:t>
            </a:r>
            <a:r>
              <a:rPr sz="3000" spc="-9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1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(H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endParaRPr sz="3000">
              <a:latin typeface="Calibri"/>
              <a:cs typeface="Calibri"/>
            </a:endParaRPr>
          </a:p>
          <a:p>
            <a:pPr marL="12700" marR="685680">
              <a:lnSpc>
                <a:spcPct val="101623"/>
              </a:lnSpc>
            </a:pPr>
            <a:r>
              <a:rPr sz="3000" spc="-4" dirty="0" smtClean="0">
                <a:latin typeface="Calibri"/>
                <a:cs typeface="Calibri"/>
              </a:rPr>
              <a:t>du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9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yi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ell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8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4" dirty="0" smtClean="0">
                <a:latin typeface="Calibri"/>
                <a:cs typeface="Calibri"/>
              </a:rPr>
              <a:t>na</a:t>
            </a:r>
            <a:r>
              <a:rPr sz="3000" spc="-4" dirty="0" smtClean="0">
                <a:latin typeface="Calibri"/>
                <a:cs typeface="Calibri"/>
              </a:rPr>
              <a:t>bili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39" dirty="0" smtClean="0">
                <a:latin typeface="Calibri"/>
                <a:cs typeface="Calibri"/>
              </a:rPr>
              <a:t>o</a:t>
            </a:r>
            <a:r>
              <a:rPr sz="3000" spc="0" dirty="0" smtClean="0">
                <a:latin typeface="Calibri"/>
                <a:cs typeface="Calibri"/>
              </a:rPr>
              <a:t>rsa</a:t>
            </a:r>
            <a:r>
              <a:rPr sz="3000" spc="-16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ama</a:t>
            </a:r>
            <a:r>
              <a:rPr sz="3000" spc="0" dirty="0" smtClean="0">
                <a:latin typeface="Calibri"/>
                <a:cs typeface="Calibri"/>
              </a:rPr>
              <a:t>ya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şv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edi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r.)</a:t>
            </a:r>
            <a:endParaRPr sz="3000">
              <a:latin typeface="Calibri"/>
              <a:cs typeface="Calibri"/>
            </a:endParaRPr>
          </a:p>
          <a:p>
            <a:pPr marL="462280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5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0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j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118021" cy="275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60575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t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3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aç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4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un</a:t>
            </a:r>
            <a:r>
              <a:rPr sz="4500" spc="0" baseline="2730" dirty="0" smtClean="0">
                <a:latin typeface="Calibri"/>
                <a:cs typeface="Calibri"/>
              </a:rPr>
              <a:t>sa</a:t>
            </a:r>
            <a:r>
              <a:rPr sz="4500" spc="-85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ör</a:t>
            </a:r>
            <a:r>
              <a:rPr sz="4500" spc="-4" baseline="2730" dirty="0" smtClean="0">
                <a:latin typeface="Calibri"/>
                <a:cs typeface="Calibri"/>
              </a:rPr>
              <a:t>ül</a:t>
            </a:r>
            <a:r>
              <a:rPr sz="4500" spc="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75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ya</a:t>
            </a:r>
            <a:r>
              <a:rPr sz="4500" spc="-56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7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33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4" baseline="2730" dirty="0" smtClean="0">
                <a:latin typeface="Calibri"/>
                <a:cs typeface="Calibri"/>
              </a:rPr>
              <a:t>ek</a:t>
            </a:r>
            <a:r>
              <a:rPr sz="4500" spc="-4" baseline="2730" dirty="0" smtClean="0">
                <a:latin typeface="Calibri"/>
                <a:cs typeface="Calibri"/>
              </a:rPr>
              <a:t>ild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pl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539284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8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6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ba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m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im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ri</a:t>
            </a:r>
            <a:r>
              <a:rPr sz="3000" spc="-17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tamam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ndı</a:t>
            </a:r>
            <a:r>
              <a:rPr sz="3000" spc="4" dirty="0" smtClean="0">
                <a:latin typeface="Calibri"/>
                <a:cs typeface="Calibri"/>
              </a:rPr>
              <a:t>kta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20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6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50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ldı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>
              <a:lnSpc>
                <a:spcPct val="101725"/>
              </a:lnSpc>
              <a:spcBef>
                <a:spcPts val="10"/>
              </a:spcBef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98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s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al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50747" y="1156715"/>
            <a:ext cx="6842759" cy="489203"/>
          </a:xfrm>
          <a:custGeom>
            <a:avLst/>
            <a:gdLst/>
            <a:ahLst/>
            <a:cxnLst/>
            <a:rect l="l" t="t" r="r" b="b"/>
            <a:pathLst>
              <a:path w="6842759" h="489203">
                <a:moveTo>
                  <a:pt x="0" y="489203"/>
                </a:moveTo>
                <a:lnTo>
                  <a:pt x="6842759" y="489203"/>
                </a:lnTo>
                <a:lnTo>
                  <a:pt x="6842759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747" y="1080515"/>
            <a:ext cx="6842759" cy="74675"/>
          </a:xfrm>
          <a:custGeom>
            <a:avLst/>
            <a:gdLst/>
            <a:ahLst/>
            <a:cxnLst/>
            <a:rect l="l" t="t" r="r" b="b"/>
            <a:pathLst>
              <a:path w="6842759" h="74675">
                <a:moveTo>
                  <a:pt x="0" y="74675"/>
                </a:moveTo>
                <a:lnTo>
                  <a:pt x="6842759" y="74675"/>
                </a:lnTo>
                <a:lnTo>
                  <a:pt x="684275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95031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647443"/>
            <a:ext cx="6842759" cy="74675"/>
          </a:xfrm>
          <a:custGeom>
            <a:avLst/>
            <a:gdLst/>
            <a:ahLst/>
            <a:cxnLst/>
            <a:rect l="l" t="t" r="r" b="b"/>
            <a:pathLst>
              <a:path w="6842759" h="74675">
                <a:moveTo>
                  <a:pt x="0" y="74675"/>
                </a:moveTo>
                <a:lnTo>
                  <a:pt x="6842759" y="74675"/>
                </a:lnTo>
                <a:lnTo>
                  <a:pt x="684275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95031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95031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6627" y="1765067"/>
            <a:ext cx="8943827" cy="2290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F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8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3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0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ki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ye</a:t>
            </a:r>
            <a:r>
              <a:rPr sz="4500" spc="-67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öz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-3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ma</a:t>
            </a:r>
            <a:r>
              <a:rPr sz="4500" spc="-4" baseline="2730" dirty="0" smtClean="0">
                <a:latin typeface="Calibri"/>
                <a:cs typeface="Calibri"/>
              </a:rPr>
              <a:t>lıdı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/</a:t>
            </a:r>
            <a:r>
              <a:rPr sz="3000" spc="-2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8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3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bun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ıka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 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lıdı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12700" marR="332890" indent="449580">
              <a:lnSpc>
                <a:spcPct val="101623"/>
              </a:lnSpc>
              <a:spcBef>
                <a:spcPts val="10"/>
              </a:spcBef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ok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2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3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9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pl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3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ç</a:t>
            </a:r>
            <a:r>
              <a:rPr sz="3000" spc="-3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a s</a:t>
            </a:r>
            <a:r>
              <a:rPr sz="3000" spc="-4" dirty="0" smtClean="0">
                <a:latin typeface="Calibri"/>
                <a:cs typeface="Calibri"/>
              </a:rPr>
              <a:t>ebe</a:t>
            </a:r>
            <a:r>
              <a:rPr sz="3000" spc="0" dirty="0" smtClean="0">
                <a:latin typeface="Calibri"/>
                <a:cs typeface="Calibri"/>
              </a:rPr>
              <a:t>p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4" dirty="0" smtClean="0">
                <a:latin typeface="Calibri"/>
                <a:cs typeface="Calibri"/>
              </a:rPr>
              <a:t>cağ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4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3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ild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la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mama</a:t>
            </a:r>
            <a:r>
              <a:rPr sz="3000" spc="-4" dirty="0" smtClean="0">
                <a:latin typeface="Calibri"/>
                <a:cs typeface="Calibri"/>
              </a:rPr>
              <a:t>lıdı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6995159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6844283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sz="3000" b="1" spc="-4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mı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-13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b="1" spc="-8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ek</a:t>
            </a:r>
            <a:r>
              <a:rPr sz="3000" b="1" spc="-102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tala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94269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6844283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708659" y="1414260"/>
            <a:ext cx="5073396" cy="2473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883488" y="1123296"/>
            <a:ext cx="3960130" cy="32196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26912" marR="443544" algn="ctr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c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110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aç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70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eni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6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3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6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ı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ıll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f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kull</a:t>
            </a:r>
            <a:r>
              <a:rPr sz="3000" spc="4" dirty="0" smtClean="0">
                <a:latin typeface="Calibri"/>
                <a:cs typeface="Calibri"/>
              </a:rPr>
              <a:t>an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mal</a:t>
            </a:r>
            <a:r>
              <a:rPr sz="3000" spc="-4" dirty="0" smtClean="0">
                <a:latin typeface="Calibri"/>
                <a:cs typeface="Calibri"/>
              </a:rPr>
              <a:t>ıdı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R="7450" indent="-7573" algn="ctr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a o</a:t>
            </a:r>
            <a:r>
              <a:rPr sz="3000" spc="-4" dirty="0" smtClean="0">
                <a:latin typeface="Calibri"/>
                <a:cs typeface="Calibri"/>
              </a:rPr>
              <a:t>lu</a:t>
            </a:r>
            <a:r>
              <a:rPr sz="3000" spc="0" dirty="0" smtClean="0">
                <a:latin typeface="Calibri"/>
                <a:cs typeface="Calibri"/>
              </a:rPr>
              <a:t>rsa 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ç</a:t>
            </a:r>
            <a:r>
              <a:rPr sz="3000" spc="-3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upl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endParaRPr sz="3000">
              <a:latin typeface="Calibri"/>
              <a:cs typeface="Calibri"/>
            </a:endParaRPr>
          </a:p>
          <a:p>
            <a:pPr marL="12700" marR="648055">
              <a:lnSpc>
                <a:spcPct val="101623"/>
              </a:lnSpc>
              <a:spcBef>
                <a:spcPts val="10"/>
              </a:spcBef>
            </a:pP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yr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 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lıdı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7984" y="4385396"/>
            <a:ext cx="38556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-4" baseline="3413" dirty="0" smtClean="0">
                <a:latin typeface="Calibri"/>
                <a:cs typeface="Calibri"/>
              </a:rPr>
              <a:t>S</a:t>
            </a:r>
            <a:r>
              <a:rPr sz="3600" i="1" spc="0" baseline="3413" dirty="0" smtClean="0">
                <a:latin typeface="Calibri"/>
                <a:cs typeface="Calibri"/>
              </a:rPr>
              <a:t>aç</a:t>
            </a:r>
            <a:r>
              <a:rPr sz="3600" i="1" spc="-33" baseline="3413" dirty="0" smtClean="0">
                <a:latin typeface="Calibri"/>
                <a:cs typeface="Calibri"/>
              </a:rPr>
              <a:t> </a:t>
            </a:r>
            <a:r>
              <a:rPr sz="3600" i="1" spc="-4" baseline="3413" dirty="0" smtClean="0">
                <a:latin typeface="Calibri"/>
                <a:cs typeface="Calibri"/>
              </a:rPr>
              <a:t>y</a:t>
            </a:r>
            <a:r>
              <a:rPr sz="3600" i="1" spc="0" baseline="3413" dirty="0" smtClean="0">
                <a:latin typeface="Calibri"/>
                <a:cs typeface="Calibri"/>
              </a:rPr>
              <a:t>ıkama</a:t>
            </a:r>
            <a:r>
              <a:rPr sz="3600" i="1" spc="-65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küv</a:t>
            </a:r>
            <a:r>
              <a:rPr sz="3600" i="1" spc="4" baseline="3413" dirty="0" smtClean="0"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latin typeface="Calibri"/>
                <a:cs typeface="Calibri"/>
              </a:rPr>
              <a:t>tinin</a:t>
            </a:r>
            <a:r>
              <a:rPr sz="3600" i="1" spc="-88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k</a:t>
            </a:r>
            <a:r>
              <a:rPr sz="3600" i="1" spc="-9" baseline="3413" dirty="0" smtClean="0">
                <a:latin typeface="Calibri"/>
                <a:cs typeface="Calibri"/>
              </a:rPr>
              <a:t>u</a:t>
            </a:r>
            <a:r>
              <a:rPr sz="3600" i="1" spc="0" baseline="3413" dirty="0" smtClean="0">
                <a:latin typeface="Calibri"/>
                <a:cs typeface="Calibri"/>
              </a:rPr>
              <a:t>llanımı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650747" y="1232915"/>
            <a:ext cx="2593847" cy="489203"/>
          </a:xfrm>
          <a:custGeom>
            <a:avLst/>
            <a:gdLst/>
            <a:ahLst/>
            <a:cxnLst/>
            <a:rect l="l" t="t" r="r" b="b"/>
            <a:pathLst>
              <a:path w="2593847" h="489203">
                <a:moveTo>
                  <a:pt x="0" y="489203"/>
                </a:moveTo>
                <a:lnTo>
                  <a:pt x="2593847" y="489203"/>
                </a:lnTo>
                <a:lnTo>
                  <a:pt x="2593847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4547" y="11567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747" y="1156715"/>
            <a:ext cx="2593847" cy="74675"/>
          </a:xfrm>
          <a:custGeom>
            <a:avLst/>
            <a:gdLst/>
            <a:ahLst/>
            <a:cxnLst/>
            <a:rect l="l" t="t" r="r" b="b"/>
            <a:pathLst>
              <a:path w="2593847" h="74675">
                <a:moveTo>
                  <a:pt x="0" y="74675"/>
                </a:moveTo>
                <a:lnTo>
                  <a:pt x="2593847" y="74675"/>
                </a:lnTo>
                <a:lnTo>
                  <a:pt x="259384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46119" y="11567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4547" y="17236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0747" y="1799843"/>
            <a:ext cx="2593847" cy="74675"/>
          </a:xfrm>
          <a:custGeom>
            <a:avLst/>
            <a:gdLst/>
            <a:ahLst/>
            <a:cxnLst/>
            <a:rect l="l" t="t" r="r" b="b"/>
            <a:pathLst>
              <a:path w="2593847" h="74675">
                <a:moveTo>
                  <a:pt x="0" y="74675"/>
                </a:moveTo>
                <a:lnTo>
                  <a:pt x="2593847" y="74675"/>
                </a:lnTo>
                <a:lnTo>
                  <a:pt x="259384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0747" y="1723643"/>
            <a:ext cx="2593847" cy="74675"/>
          </a:xfrm>
          <a:custGeom>
            <a:avLst/>
            <a:gdLst/>
            <a:ahLst/>
            <a:cxnLst/>
            <a:rect l="l" t="t" r="r" b="b"/>
            <a:pathLst>
              <a:path w="2593847" h="74675">
                <a:moveTo>
                  <a:pt x="0" y="74675"/>
                </a:moveTo>
                <a:lnTo>
                  <a:pt x="2593847" y="74675"/>
                </a:lnTo>
                <a:lnTo>
                  <a:pt x="259384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22319" y="1723643"/>
            <a:ext cx="74675" cy="76200"/>
          </a:xfrm>
          <a:custGeom>
            <a:avLst/>
            <a:gdLst/>
            <a:ahLst/>
            <a:cxnLst/>
            <a:rect l="l" t="t" r="r" b="b"/>
            <a:pathLst>
              <a:path w="74675" h="76200">
                <a:moveTo>
                  <a:pt x="0" y="76200"/>
                </a:moveTo>
                <a:lnTo>
                  <a:pt x="74675" y="76200"/>
                </a:lnTo>
                <a:lnTo>
                  <a:pt x="7467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46119" y="1799843"/>
            <a:ext cx="150876" cy="74675"/>
          </a:xfrm>
          <a:custGeom>
            <a:avLst/>
            <a:gdLst/>
            <a:ahLst/>
            <a:cxnLst/>
            <a:rect l="l" t="t" r="r" b="b"/>
            <a:pathLst>
              <a:path w="150875" h="74675">
                <a:moveTo>
                  <a:pt x="0" y="74675"/>
                </a:moveTo>
                <a:lnTo>
                  <a:pt x="150876" y="74675"/>
                </a:lnTo>
                <a:lnTo>
                  <a:pt x="1508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46119" y="17236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4547" y="12329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22319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46119" y="12329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627" y="1940305"/>
            <a:ext cx="9323745" cy="31968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5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4" baseline="2730" dirty="0" smtClean="0">
                <a:latin typeface="Calibri"/>
                <a:cs typeface="Calibri"/>
              </a:rPr>
              <a:t>lm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7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22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d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34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0" baseline="2730" dirty="0" smtClean="0">
                <a:latin typeface="Calibri"/>
                <a:cs typeface="Calibri"/>
              </a:rPr>
              <a:t>ör</a:t>
            </a:r>
            <a:r>
              <a:rPr sz="4500" spc="-4" baseline="2730" dirty="0" smtClean="0">
                <a:latin typeface="Calibri"/>
                <a:cs typeface="Calibri"/>
              </a:rPr>
              <a:t>ünü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99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4" baseline="2730" dirty="0" smtClean="0">
                <a:latin typeface="Calibri"/>
                <a:cs typeface="Calibri"/>
              </a:rPr>
              <a:t>nu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4" baseline="2730" dirty="0" smtClean="0">
                <a:latin typeface="Calibri"/>
                <a:cs typeface="Calibri"/>
              </a:rPr>
              <a:t>n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34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end</a:t>
            </a:r>
            <a:r>
              <a:rPr sz="4500" spc="4" baseline="2730" dirty="0" smtClean="0">
                <a:latin typeface="Calibri"/>
                <a:cs typeface="Calibri"/>
              </a:rPr>
              <a:t>i</a:t>
            </a:r>
            <a:r>
              <a:rPr sz="4500" spc="-4" baseline="2730" dirty="0" smtClean="0">
                <a:latin typeface="Calibri"/>
                <a:cs typeface="Calibri"/>
              </a:rPr>
              <a:t>le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in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endParaRPr sz="3000">
              <a:latin typeface="Calibri"/>
              <a:cs typeface="Calibri"/>
            </a:endParaRPr>
          </a:p>
          <a:p>
            <a:pPr marL="12700" marR="219170">
              <a:lnSpc>
                <a:spcPct val="101623"/>
              </a:lnSpc>
            </a:pP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yi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hi</a:t>
            </a:r>
            <a:r>
              <a:rPr sz="3000" spc="0" dirty="0" smtClean="0">
                <a:latin typeface="Calibri"/>
                <a:cs typeface="Calibri"/>
              </a:rPr>
              <a:t>ss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1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6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dı</a:t>
            </a:r>
            <a:r>
              <a:rPr sz="3000" spc="4" dirty="0" smtClean="0">
                <a:latin typeface="Calibri"/>
                <a:cs typeface="Calibri"/>
              </a:rPr>
              <a:t>mc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lu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al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9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4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ok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he</a:t>
            </a:r>
            <a:r>
              <a:rPr sz="3000" spc="0" dirty="0" smtClean="0">
                <a:latin typeface="Calibri"/>
                <a:cs typeface="Calibri"/>
              </a:rPr>
              <a:t>r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makta</a:t>
            </a:r>
            <a:r>
              <a:rPr sz="3000" spc="-4" dirty="0" smtClean="0">
                <a:latin typeface="Calibri"/>
                <a:cs typeface="Calibri"/>
              </a:rPr>
              <a:t>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3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5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1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dı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-1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 marR="15627">
              <a:lnSpc>
                <a:spcPct val="101623"/>
              </a:lnSpc>
              <a:spcBef>
                <a:spcPts val="10"/>
              </a:spcBef>
            </a:pP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or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lin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0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9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0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Er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9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dü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8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6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ını</a:t>
            </a:r>
            <a:r>
              <a:rPr sz="3000" spc="0" dirty="0" smtClean="0">
                <a:latin typeface="Calibri"/>
                <a:cs typeface="Calibri"/>
              </a:rPr>
              <a:t>n 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1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1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ç</a:t>
            </a:r>
            <a:r>
              <a:rPr sz="3000" spc="-4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6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7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lili</a:t>
            </a:r>
            <a:r>
              <a:rPr sz="3000" spc="1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1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ör</a:t>
            </a:r>
            <a:r>
              <a:rPr sz="3000" spc="-4" dirty="0" smtClean="0">
                <a:latin typeface="Calibri"/>
                <a:cs typeface="Calibri"/>
              </a:rPr>
              <a:t>üle</a:t>
            </a:r>
            <a:r>
              <a:rPr sz="3000" spc="0" dirty="0" smtClean="0">
                <a:latin typeface="Calibri"/>
                <a:cs typeface="Calibri"/>
              </a:rPr>
              <a:t>n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-1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neni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2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beli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b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/k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f</a:t>
            </a:r>
            <a:r>
              <a:rPr sz="3000" spc="0" dirty="0" smtClean="0">
                <a:latin typeface="Calibri"/>
                <a:cs typeface="Calibri"/>
              </a:rPr>
              <a:t>ör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9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(v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) </a:t>
            </a:r>
            <a:r>
              <a:rPr sz="3000" spc="-4" dirty="0" smtClean="0">
                <a:latin typeface="Calibri"/>
                <a:cs typeface="Calibri"/>
              </a:rPr>
              <a:t>ile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8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ıd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547" y="1156715"/>
            <a:ext cx="2747009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6" name="object 6"/>
          <p:cNvSpPr txBox="1"/>
          <p:nvPr/>
        </p:nvSpPr>
        <p:spPr>
          <a:xfrm>
            <a:off x="574547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49985" y="1232153"/>
            <a:ext cx="2595371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-6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5357" y="1232153"/>
            <a:ext cx="76200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321557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722881"/>
            <a:ext cx="2595371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50747" y="1156715"/>
            <a:ext cx="7141463" cy="489203"/>
          </a:xfrm>
          <a:custGeom>
            <a:avLst/>
            <a:gdLst/>
            <a:ahLst/>
            <a:cxnLst/>
            <a:rect l="l" t="t" r="r" b="b"/>
            <a:pathLst>
              <a:path w="7141463" h="489203">
                <a:moveTo>
                  <a:pt x="0" y="489203"/>
                </a:moveTo>
                <a:lnTo>
                  <a:pt x="7141463" y="489203"/>
                </a:lnTo>
                <a:lnTo>
                  <a:pt x="7141463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747" y="1080515"/>
            <a:ext cx="7141463" cy="74675"/>
          </a:xfrm>
          <a:custGeom>
            <a:avLst/>
            <a:gdLst/>
            <a:ahLst/>
            <a:cxnLst/>
            <a:rect l="l" t="t" r="r" b="b"/>
            <a:pathLst>
              <a:path w="7141463" h="74675">
                <a:moveTo>
                  <a:pt x="0" y="74675"/>
                </a:moveTo>
                <a:lnTo>
                  <a:pt x="7141463" y="74675"/>
                </a:lnTo>
                <a:lnTo>
                  <a:pt x="7141463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93735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647443"/>
            <a:ext cx="7141463" cy="74675"/>
          </a:xfrm>
          <a:custGeom>
            <a:avLst/>
            <a:gdLst/>
            <a:ahLst/>
            <a:cxnLst/>
            <a:rect l="l" t="t" r="r" b="b"/>
            <a:pathLst>
              <a:path w="7141463" h="74675">
                <a:moveTo>
                  <a:pt x="0" y="74675"/>
                </a:moveTo>
                <a:lnTo>
                  <a:pt x="7141463" y="74675"/>
                </a:lnTo>
                <a:lnTo>
                  <a:pt x="7141463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93735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93735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56208" y="1765067"/>
            <a:ext cx="4496362" cy="2290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575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u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660"/>
              </a:lnSpc>
              <a:spcBef>
                <a:spcPts val="16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abunu</a:t>
            </a:r>
            <a:r>
              <a:rPr sz="3000" spc="0" dirty="0" smtClean="0">
                <a:latin typeface="Calibri"/>
                <a:cs typeface="Calibri"/>
              </a:rPr>
              <a:t>/</a:t>
            </a:r>
            <a:r>
              <a:rPr sz="3000" spc="-100" dirty="0" smtClean="0">
                <a:latin typeface="Calibri"/>
                <a:cs typeface="Calibri"/>
              </a:rPr>
              <a:t> </a:t>
            </a:r>
            <a:r>
              <a:rPr sz="3000" spc="19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püğ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bı</a:t>
            </a:r>
            <a:r>
              <a:rPr sz="3000" spc="4" dirty="0" smtClean="0">
                <a:latin typeface="Calibri"/>
                <a:cs typeface="Calibri"/>
              </a:rPr>
              <a:t>çağ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ct val="101725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ca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7293863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7142987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-6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ımı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sz="3000" b="1" spc="-13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ca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14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alz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92973" y="1155953"/>
            <a:ext cx="75438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714298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44778"/>
            <a:ext cx="9305734" cy="2732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Bu</a:t>
            </a:r>
            <a:r>
              <a:rPr sz="4500" spc="-3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ned</a:t>
            </a:r>
            <a:r>
              <a:rPr sz="4500" spc="4" baseline="2730" dirty="0" smtClean="0">
                <a:latin typeface="Calibri"/>
                <a:cs typeface="Calibri"/>
              </a:rPr>
              <a:t>en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9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el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76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dü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n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87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4" baseline="2730" dirty="0" smtClean="0">
                <a:latin typeface="Calibri"/>
                <a:cs typeface="Calibri"/>
              </a:rPr>
              <a:t>la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75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an</a:t>
            </a:r>
            <a:r>
              <a:rPr sz="4500" spc="4" baseline="2730" dirty="0" smtClean="0">
                <a:latin typeface="Calibri"/>
                <a:cs typeface="Calibri"/>
              </a:rPr>
              <a:t>ma</a:t>
            </a:r>
            <a:r>
              <a:rPr sz="4500" spc="0" baseline="2730" dirty="0" smtClean="0">
                <a:latin typeface="Calibri"/>
                <a:cs typeface="Calibri"/>
              </a:rPr>
              <a:t>sı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kt</a:t>
            </a:r>
            <a:r>
              <a:rPr sz="3000" spc="-4" dirty="0" smtClean="0">
                <a:latin typeface="Calibri"/>
                <a:cs typeface="Calibri"/>
              </a:rPr>
              <a:t>edi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8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na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7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a </a:t>
            </a:r>
            <a:r>
              <a:rPr sz="3000" spc="-4" dirty="0" smtClean="0">
                <a:latin typeface="Calibri"/>
                <a:cs typeface="Calibri"/>
              </a:rPr>
              <a:t>bu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roor</a:t>
            </a:r>
            <a:r>
              <a:rPr sz="3000" spc="4" dirty="0" smtClean="0">
                <a:latin typeface="Calibri"/>
                <a:cs typeface="Calibri"/>
              </a:rPr>
              <a:t>ga</a:t>
            </a:r>
            <a:r>
              <a:rPr sz="3000" spc="-4" dirty="0" smtClean="0">
                <a:latin typeface="Calibri"/>
                <a:cs typeface="Calibri"/>
              </a:rPr>
              <a:t>ni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22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r,</a:t>
            </a:r>
            <a:r>
              <a:rPr sz="3000" spc="-12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endParaRPr sz="3000">
              <a:latin typeface="Calibri"/>
              <a:cs typeface="Calibri"/>
            </a:endParaRPr>
          </a:p>
          <a:p>
            <a:pPr marL="12700" marR="493659">
              <a:lnSpc>
                <a:spcPct val="101623"/>
              </a:lnSpc>
            </a:pP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ini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61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1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14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bu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un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38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dü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0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yo</a:t>
            </a:r>
            <a:r>
              <a:rPr sz="3000" spc="-7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ap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ct val="101725"/>
              </a:lnSpc>
              <a:spcBef>
                <a:spcPts val="10"/>
              </a:spcBef>
            </a:pP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nm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si</a:t>
            </a:r>
            <a:r>
              <a:rPr sz="3000" spc="-16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67383" y="1085072"/>
            <a:ext cx="3854195" cy="2395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572592" y="1123296"/>
            <a:ext cx="3455801" cy="22885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320" marR="60575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4" baseline="2730" dirty="0" smtClean="0">
                <a:latin typeface="Calibri"/>
                <a:cs typeface="Calibri"/>
              </a:rPr>
              <a:t>Ö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ü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ldi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-4" dirty="0" smtClean="0">
                <a:latin typeface="Calibri"/>
                <a:cs typeface="Calibri"/>
              </a:rPr>
              <a:t>Ne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7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os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0" dirty="0" smtClean="0">
                <a:latin typeface="Calibri"/>
                <a:cs typeface="Calibri"/>
              </a:rPr>
              <a:t>on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Mak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10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(B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0" dirty="0" smtClean="0">
                <a:latin typeface="Calibri"/>
                <a:cs typeface="Calibri"/>
              </a:rPr>
              <a:t>)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7984" y="3827612"/>
            <a:ext cx="47304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-4" baseline="3413" dirty="0" smtClean="0">
                <a:latin typeface="Calibri"/>
                <a:cs typeface="Calibri"/>
              </a:rPr>
              <a:t>T</a:t>
            </a:r>
            <a:r>
              <a:rPr sz="3600" i="1" spc="0" baseline="3413" dirty="0" smtClean="0">
                <a:latin typeface="Calibri"/>
                <a:cs typeface="Calibri"/>
              </a:rPr>
              <a:t>ı</a:t>
            </a:r>
            <a:r>
              <a:rPr sz="3600" i="1" spc="4" baseline="3413" dirty="0" smtClean="0">
                <a:latin typeface="Calibri"/>
                <a:cs typeface="Calibri"/>
              </a:rPr>
              <a:t>r</a:t>
            </a:r>
            <a:r>
              <a:rPr sz="3600" i="1" spc="0" baseline="3413" dirty="0" smtClean="0">
                <a:latin typeface="Calibri"/>
                <a:cs typeface="Calibri"/>
              </a:rPr>
              <a:t>aş</a:t>
            </a:r>
            <a:r>
              <a:rPr sz="3600" i="1" spc="-46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fı</a:t>
            </a:r>
            <a:r>
              <a:rPr sz="3600" i="1" spc="4" baseline="3413" dirty="0" smtClean="0">
                <a:latin typeface="Calibri"/>
                <a:cs typeface="Calibri"/>
              </a:rPr>
              <a:t>r</a:t>
            </a:r>
            <a:r>
              <a:rPr sz="3600" i="1" spc="0" baseline="3413" dirty="0" smtClean="0">
                <a:latin typeface="Calibri"/>
                <a:cs typeface="Calibri"/>
              </a:rPr>
              <a:t>çası</a:t>
            </a:r>
            <a:r>
              <a:rPr sz="3600" i="1" spc="-73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ve</a:t>
            </a:r>
            <a:r>
              <a:rPr sz="3600" i="1" spc="-22" baseline="3413" dirty="0" smtClean="0">
                <a:latin typeface="Calibri"/>
                <a:cs typeface="Calibri"/>
              </a:rPr>
              <a:t> </a:t>
            </a:r>
            <a:r>
              <a:rPr sz="3600" i="1" spc="4" baseline="3413" dirty="0" smtClean="0"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latin typeface="Calibri"/>
                <a:cs typeface="Calibri"/>
              </a:rPr>
              <a:t>l</a:t>
            </a:r>
            <a:r>
              <a:rPr sz="3600" i="1" spc="4" baseline="3413" dirty="0" smtClean="0"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latin typeface="Calibri"/>
                <a:cs typeface="Calibri"/>
              </a:rPr>
              <a:t>k</a:t>
            </a:r>
            <a:r>
              <a:rPr sz="3600" i="1" spc="-9" baseline="3413" dirty="0" smtClean="0">
                <a:latin typeface="Calibri"/>
                <a:cs typeface="Calibri"/>
              </a:rPr>
              <a:t>t</a:t>
            </a:r>
            <a:r>
              <a:rPr sz="3600" i="1" spc="4" baseline="3413" dirty="0" smtClean="0">
                <a:latin typeface="Calibri"/>
                <a:cs typeface="Calibri"/>
              </a:rPr>
              <a:t>r</a:t>
            </a:r>
            <a:r>
              <a:rPr sz="3600" i="1" spc="0" baseline="3413" dirty="0" smtClean="0">
                <a:latin typeface="Calibri"/>
                <a:cs typeface="Calibri"/>
              </a:rPr>
              <a:t>ikli</a:t>
            </a:r>
            <a:r>
              <a:rPr sz="3600" i="1" spc="-97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tı</a:t>
            </a:r>
            <a:r>
              <a:rPr sz="3600" i="1" spc="4" baseline="3413" dirty="0" smtClean="0">
                <a:latin typeface="Calibri"/>
                <a:cs typeface="Calibri"/>
              </a:rPr>
              <a:t>r</a:t>
            </a:r>
            <a:r>
              <a:rPr sz="3600" i="1" spc="0" baseline="3413" dirty="0" smtClean="0">
                <a:latin typeface="Calibri"/>
                <a:cs typeface="Calibri"/>
              </a:rPr>
              <a:t>aş</a:t>
            </a:r>
            <a:r>
              <a:rPr sz="3600" i="1" spc="-43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makin</a:t>
            </a:r>
            <a:r>
              <a:rPr sz="3600" i="1" spc="-4" baseline="3413" dirty="0" smtClean="0"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latin typeface="Calibri"/>
                <a:cs typeface="Calibri"/>
              </a:rPr>
              <a:t>si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50747" y="1156715"/>
            <a:ext cx="5547359" cy="489203"/>
          </a:xfrm>
          <a:custGeom>
            <a:avLst/>
            <a:gdLst/>
            <a:ahLst/>
            <a:cxnLst/>
            <a:rect l="l" t="t" r="r" b="b"/>
            <a:pathLst>
              <a:path w="5547359" h="489203">
                <a:moveTo>
                  <a:pt x="0" y="489203"/>
                </a:moveTo>
                <a:lnTo>
                  <a:pt x="5547359" y="489203"/>
                </a:lnTo>
                <a:lnTo>
                  <a:pt x="5547359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747" y="1080515"/>
            <a:ext cx="5547359" cy="74675"/>
          </a:xfrm>
          <a:custGeom>
            <a:avLst/>
            <a:gdLst/>
            <a:ahLst/>
            <a:cxnLst/>
            <a:rect l="l" t="t" r="r" b="b"/>
            <a:pathLst>
              <a:path w="5547359" h="74675">
                <a:moveTo>
                  <a:pt x="0" y="74675"/>
                </a:moveTo>
                <a:lnTo>
                  <a:pt x="5547359" y="74675"/>
                </a:lnTo>
                <a:lnTo>
                  <a:pt x="554735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99631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647443"/>
            <a:ext cx="5547359" cy="74675"/>
          </a:xfrm>
          <a:custGeom>
            <a:avLst/>
            <a:gdLst/>
            <a:ahLst/>
            <a:cxnLst/>
            <a:rect l="l" t="t" r="r" b="b"/>
            <a:pathLst>
              <a:path w="5547359" h="74675">
                <a:moveTo>
                  <a:pt x="0" y="74675"/>
                </a:moveTo>
                <a:lnTo>
                  <a:pt x="5547359" y="74675"/>
                </a:lnTo>
                <a:lnTo>
                  <a:pt x="554735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99631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99631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6627" y="1765067"/>
            <a:ext cx="8177369" cy="3219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32187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10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ma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4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1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13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11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el</a:t>
            </a:r>
            <a:r>
              <a:rPr sz="4500" spc="4" baseline="2730" dirty="0" smtClean="0">
                <a:latin typeface="Calibri"/>
                <a:cs typeface="Calibri"/>
              </a:rPr>
              <a:t>le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53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-2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kam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4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öre</a:t>
            </a:r>
            <a:r>
              <a:rPr sz="3000" spc="-5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1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5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1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lını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12700" marR="134952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emele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6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5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, 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0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  <a:p>
            <a:pPr marL="462280" marR="60575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et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fın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çe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f</a:t>
            </a:r>
            <a:r>
              <a:rPr sz="3000" spc="-4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13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5699759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5548883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-6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8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İş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sz="3000" b="1" spc="-6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98869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5548883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191767" y="2817876"/>
            <a:ext cx="4302258" cy="1679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7984" y="1123296"/>
            <a:ext cx="8820472" cy="894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at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13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şı</a:t>
            </a:r>
            <a:r>
              <a:rPr sz="4500" spc="-4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el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17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ha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0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du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0" baseline="2730" dirty="0" smtClean="0">
                <a:latin typeface="Calibri"/>
                <a:cs typeface="Calibri"/>
              </a:rPr>
              <a:t>u</a:t>
            </a:r>
            <a:r>
              <a:rPr sz="4500" spc="-97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9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un</a:t>
            </a:r>
            <a:r>
              <a:rPr sz="4500" spc="0" baseline="2730" dirty="0" smtClean="0">
                <a:latin typeface="Calibri"/>
                <a:cs typeface="Calibri"/>
              </a:rPr>
              <a:t>sa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şı</a:t>
            </a:r>
            <a:r>
              <a:rPr sz="3000" spc="-4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5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ru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vr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7564" y="2052936"/>
            <a:ext cx="1190463" cy="429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aka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48155" y="2075774"/>
            <a:ext cx="1912422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-9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4" baseline="2730" dirty="0" smtClean="0">
                <a:latin typeface="Calibri"/>
                <a:cs typeface="Calibri"/>
              </a:rPr>
              <a:t>at</a:t>
            </a:r>
            <a:r>
              <a:rPr sz="4500" spc="-4" baseline="2730" dirty="0" smtClean="0">
                <a:latin typeface="Calibri"/>
                <a:cs typeface="Calibri"/>
              </a:rPr>
              <a:t>ılı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: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64510" y="2075774"/>
            <a:ext cx="5640884" cy="2732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063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9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07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k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ll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rı</a:t>
            </a:r>
            <a:r>
              <a:rPr sz="4500" spc="-99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90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endParaRPr sz="3000">
              <a:latin typeface="Calibri"/>
              <a:cs typeface="Calibri"/>
            </a:endParaRPr>
          </a:p>
          <a:p>
            <a:pPr marL="1337545" marR="116268">
              <a:lnSpc>
                <a:spcPct val="101623"/>
              </a:lnSpc>
            </a:pP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pü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9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5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 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bun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8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an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acak</a:t>
            </a:r>
            <a:r>
              <a:rPr sz="3000" spc="0" dirty="0" smtClean="0">
                <a:latin typeface="Calibri"/>
                <a:cs typeface="Calibri"/>
              </a:rPr>
              <a:t>sa</a:t>
            </a:r>
            <a:r>
              <a:rPr sz="3000" spc="-16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endParaRPr sz="3000">
              <a:latin typeface="Calibri"/>
              <a:cs typeface="Calibri"/>
            </a:endParaRPr>
          </a:p>
          <a:p>
            <a:pPr marL="1337545">
              <a:lnSpc>
                <a:spcPct val="101623"/>
              </a:lnSpc>
              <a:spcBef>
                <a:spcPts val="10"/>
              </a:spcBef>
            </a:pPr>
            <a:r>
              <a:rPr sz="3000" spc="-4" dirty="0" smtClean="0">
                <a:latin typeface="Calibri"/>
                <a:cs typeface="Calibri"/>
              </a:rPr>
              <a:t>fı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5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ca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59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a 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ılı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1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bunl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ün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8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ülü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7984" y="4850216"/>
            <a:ext cx="45734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-4" baseline="3413" dirty="0" smtClean="0">
                <a:latin typeface="Calibri"/>
                <a:cs typeface="Calibri"/>
              </a:rPr>
              <a:t>Y</a:t>
            </a:r>
            <a:r>
              <a:rPr sz="3600" i="1" spc="0" baseline="3413" dirty="0" smtClean="0">
                <a:latin typeface="Calibri"/>
                <a:cs typeface="Calibri"/>
              </a:rPr>
              <a:t>atan</a:t>
            </a:r>
            <a:r>
              <a:rPr sz="3600" i="1" spc="-56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hastanın</a:t>
            </a:r>
            <a:r>
              <a:rPr sz="3600" i="1" spc="-84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sakal</a:t>
            </a:r>
            <a:r>
              <a:rPr sz="3600" i="1" spc="-50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tı</a:t>
            </a:r>
            <a:r>
              <a:rPr sz="3600" i="1" spc="-4" baseline="3413" dirty="0" smtClean="0">
                <a:latin typeface="Calibri"/>
                <a:cs typeface="Calibri"/>
              </a:rPr>
              <a:t>r</a:t>
            </a:r>
            <a:r>
              <a:rPr sz="3600" i="1" spc="0" baseline="3413" dirty="0" smtClean="0">
                <a:latin typeface="Calibri"/>
                <a:cs typeface="Calibri"/>
              </a:rPr>
              <a:t>aşı</a:t>
            </a:r>
            <a:r>
              <a:rPr sz="3600" i="1" spc="-48" baseline="3413" dirty="0" smtClean="0">
                <a:latin typeface="Calibri"/>
                <a:cs typeface="Calibri"/>
              </a:rPr>
              <a:t> </a:t>
            </a:r>
            <a:r>
              <a:rPr sz="3600" i="1" spc="-4" baseline="3413" dirty="0" smtClean="0">
                <a:latin typeface="Calibri"/>
                <a:cs typeface="Calibri"/>
              </a:rPr>
              <a:t>y</a:t>
            </a:r>
            <a:r>
              <a:rPr sz="3600" i="1" spc="0" baseline="3413" dirty="0" smtClean="0">
                <a:latin typeface="Calibri"/>
                <a:cs typeface="Calibri"/>
              </a:rPr>
              <a:t>apılması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115623" cy="22885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30365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81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bı</a:t>
            </a:r>
            <a:r>
              <a:rPr sz="4500" spc="4" baseline="2730" dirty="0" smtClean="0">
                <a:latin typeface="Calibri"/>
                <a:cs typeface="Calibri"/>
              </a:rPr>
              <a:t>çağ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70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il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4" baseline="2730" dirty="0" smtClean="0">
                <a:latin typeface="Calibri"/>
                <a:cs typeface="Calibri"/>
              </a:rPr>
              <a:t>ka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/</a:t>
            </a:r>
            <a:r>
              <a:rPr sz="4500" spc="-7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bı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8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di</a:t>
            </a:r>
            <a:r>
              <a:rPr sz="4500" spc="4" baseline="2730" dirty="0" smtClean="0">
                <a:latin typeface="Calibri"/>
                <a:cs typeface="Calibri"/>
              </a:rPr>
              <a:t>kkat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87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33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il</a:t>
            </a:r>
            <a:r>
              <a:rPr sz="4500" spc="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84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ili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(F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vor</a:t>
            </a:r>
            <a:r>
              <a:rPr sz="3000" spc="-4" dirty="0" smtClean="0">
                <a:latin typeface="Calibri"/>
                <a:cs typeface="Calibri"/>
              </a:rPr>
              <a:t>ile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6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ıp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0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5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ılı</a:t>
            </a:r>
            <a:r>
              <a:rPr sz="3000" spc="0" dirty="0" smtClean="0">
                <a:latin typeface="Calibri"/>
                <a:cs typeface="Calibri"/>
              </a:rPr>
              <a:t>r.).</a:t>
            </a:r>
            <a:r>
              <a:rPr sz="3000" spc="-11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B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-4" dirty="0" smtClean="0">
                <a:latin typeface="Calibri"/>
                <a:cs typeface="Calibri"/>
              </a:rPr>
              <a:t>bı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acak</a:t>
            </a:r>
            <a:r>
              <a:rPr sz="3000" spc="0" dirty="0" smtClean="0">
                <a:latin typeface="Calibri"/>
                <a:cs typeface="Calibri"/>
              </a:rPr>
              <a:t>sa</a:t>
            </a:r>
            <a:r>
              <a:rPr sz="3000" spc="-15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mak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dü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ti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28517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un</a:t>
            </a:r>
            <a:r>
              <a:rPr sz="3000" spc="0" dirty="0" smtClean="0">
                <a:latin typeface="Calibri"/>
                <a:cs typeface="Calibri"/>
              </a:rPr>
              <a:t>sa</a:t>
            </a:r>
            <a:r>
              <a:rPr sz="3000" spc="-10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m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3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ı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end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apma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0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te</a:t>
            </a:r>
            <a:r>
              <a:rPr sz="3000" spc="0" dirty="0" smtClean="0">
                <a:latin typeface="Calibri"/>
                <a:cs typeface="Calibri"/>
              </a:rPr>
              <a:t>şv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edi</a:t>
            </a:r>
            <a:r>
              <a:rPr sz="3000" spc="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118021" cy="275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60575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t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3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zü</a:t>
            </a:r>
            <a:r>
              <a:rPr sz="4500" spc="-56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il</a:t>
            </a:r>
            <a:r>
              <a:rPr sz="4500" spc="4" baseline="2730" dirty="0" smtClean="0">
                <a:latin typeface="Calibri"/>
                <a:cs typeface="Calibri"/>
              </a:rPr>
              <a:t>i</a:t>
            </a:r>
            <a:r>
              <a:rPr sz="4500" spc="-4" baseline="2730" dirty="0" smtClean="0">
                <a:latin typeface="Calibri"/>
                <a:cs typeface="Calibri"/>
              </a:rPr>
              <a:t>ni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65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lu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00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u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r>
              <a:rPr sz="4500" spc="-117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Los</a:t>
            </a:r>
            <a:r>
              <a:rPr sz="4500" spc="9" baseline="2730" dirty="0" smtClean="0">
                <a:latin typeface="Calibri"/>
                <a:cs typeface="Calibri"/>
              </a:rPr>
              <a:t>y</a:t>
            </a:r>
            <a:r>
              <a:rPr sz="4500" spc="0" baseline="2730" dirty="0" smtClean="0">
                <a:latin typeface="Calibri"/>
                <a:cs typeface="Calibri"/>
              </a:rPr>
              <a:t>on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ül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1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ze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9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j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540504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8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6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ba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m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im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ri</a:t>
            </a:r>
            <a:r>
              <a:rPr sz="3000" spc="-17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tamam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ndı</a:t>
            </a:r>
            <a:r>
              <a:rPr sz="3000" spc="4" dirty="0" smtClean="0">
                <a:latin typeface="Calibri"/>
                <a:cs typeface="Calibri"/>
              </a:rPr>
              <a:t>kta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20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6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ldı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>
              <a:lnSpc>
                <a:spcPct val="101725"/>
              </a:lnSpc>
              <a:spcBef>
                <a:spcPts val="10"/>
              </a:spcBef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98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s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al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50747" y="1156715"/>
            <a:ext cx="7147559" cy="489203"/>
          </a:xfrm>
          <a:custGeom>
            <a:avLst/>
            <a:gdLst/>
            <a:ahLst/>
            <a:cxnLst/>
            <a:rect l="l" t="t" r="r" b="b"/>
            <a:pathLst>
              <a:path w="7147559" h="489203">
                <a:moveTo>
                  <a:pt x="0" y="489203"/>
                </a:moveTo>
                <a:lnTo>
                  <a:pt x="7147559" y="489203"/>
                </a:lnTo>
                <a:lnTo>
                  <a:pt x="7147559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747" y="1080515"/>
            <a:ext cx="7147559" cy="74675"/>
          </a:xfrm>
          <a:custGeom>
            <a:avLst/>
            <a:gdLst/>
            <a:ahLst/>
            <a:cxnLst/>
            <a:rect l="l" t="t" r="r" b="b"/>
            <a:pathLst>
              <a:path w="7147559" h="74675">
                <a:moveTo>
                  <a:pt x="0" y="74675"/>
                </a:moveTo>
                <a:lnTo>
                  <a:pt x="7147559" y="74675"/>
                </a:lnTo>
                <a:lnTo>
                  <a:pt x="714755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99831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647443"/>
            <a:ext cx="7147559" cy="74675"/>
          </a:xfrm>
          <a:custGeom>
            <a:avLst/>
            <a:gdLst/>
            <a:ahLst/>
            <a:cxnLst/>
            <a:rect l="l" t="t" r="r" b="b"/>
            <a:pathLst>
              <a:path w="7147559" h="74675">
                <a:moveTo>
                  <a:pt x="0" y="74675"/>
                </a:moveTo>
                <a:lnTo>
                  <a:pt x="7147559" y="74675"/>
                </a:lnTo>
                <a:lnTo>
                  <a:pt x="714755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99831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99831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6627" y="1765067"/>
            <a:ext cx="8915718" cy="3219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D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id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95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le</a:t>
            </a:r>
            <a:r>
              <a:rPr sz="4500" spc="0" baseline="2730" dirty="0" smtClean="0">
                <a:latin typeface="Calibri"/>
                <a:cs typeface="Calibri"/>
              </a:rPr>
              <a:t>ri</a:t>
            </a:r>
            <a:r>
              <a:rPr sz="4500" spc="-99" baseline="2730" dirty="0" smtClean="0">
                <a:latin typeface="Calibri"/>
                <a:cs typeface="Calibri"/>
              </a:rPr>
              <a:t> </a:t>
            </a:r>
            <a:r>
              <a:rPr sz="4500" spc="9" baseline="2730" dirty="0" smtClean="0">
                <a:latin typeface="Calibri"/>
                <a:cs typeface="Calibri"/>
              </a:rPr>
              <a:t>ö</a:t>
            </a:r>
            <a:r>
              <a:rPr sz="4500" spc="-4" baseline="2730" dirty="0" smtClean="0">
                <a:latin typeface="Calibri"/>
                <a:cs typeface="Calibri"/>
              </a:rPr>
              <a:t>nle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10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14" baseline="2730" dirty="0" smtClean="0">
                <a:latin typeface="Calibri"/>
                <a:cs typeface="Calibri"/>
              </a:rPr>
              <a:t>ç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4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0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aka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67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1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 marR="321283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5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5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ca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5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1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1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6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 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bunu</a:t>
            </a:r>
            <a:r>
              <a:rPr sz="3000" spc="0" dirty="0" smtClean="0">
                <a:latin typeface="Calibri"/>
                <a:cs typeface="Calibri"/>
              </a:rPr>
              <a:t>/</a:t>
            </a:r>
            <a:r>
              <a:rPr sz="3000" spc="-8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pü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ıd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331540" indent="449580">
              <a:lnSpc>
                <a:spcPct val="101623"/>
              </a:lnSpc>
              <a:spcBef>
                <a:spcPts val="10"/>
              </a:spcBef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r>
              <a:rPr sz="3000" spc="-8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1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ca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end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6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8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ke</a:t>
            </a:r>
            <a:r>
              <a:rPr sz="3000" spc="-4" dirty="0" smtClean="0">
                <a:latin typeface="Calibri"/>
                <a:cs typeface="Calibri"/>
              </a:rPr>
              <a:t>ndi</a:t>
            </a:r>
            <a:r>
              <a:rPr sz="3000" spc="0" dirty="0" smtClean="0">
                <a:latin typeface="Calibri"/>
                <a:cs typeface="Calibri"/>
              </a:rPr>
              <a:t>si</a:t>
            </a:r>
            <a:r>
              <a:rPr sz="3000" spc="-8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apma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ha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9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ele</a:t>
            </a:r>
            <a:r>
              <a:rPr sz="3000" spc="4" dirty="0" smtClean="0">
                <a:latin typeface="Calibri"/>
                <a:cs typeface="Calibri"/>
              </a:rPr>
              <a:t>kt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ine</a:t>
            </a:r>
            <a:r>
              <a:rPr sz="3000" spc="0" dirty="0" smtClean="0">
                <a:latin typeface="Calibri"/>
                <a:cs typeface="Calibri"/>
              </a:rPr>
              <a:t>si</a:t>
            </a:r>
            <a:r>
              <a:rPr sz="3000" spc="-10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2218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-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ri</a:t>
            </a:r>
            <a:r>
              <a:rPr sz="3000" spc="-4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8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ru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şi ö</a:t>
            </a:r>
            <a:r>
              <a:rPr sz="3000" spc="-4" dirty="0" smtClean="0">
                <a:latin typeface="Calibri"/>
                <a:cs typeface="Calibri"/>
              </a:rPr>
              <a:t>nle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iç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5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9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nün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lıdı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7299959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7149083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-6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ımı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sz="3000" b="1" spc="-13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b="1" spc="-8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ek</a:t>
            </a:r>
            <a:r>
              <a:rPr sz="3000" b="1" spc="-102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tala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99069" y="1155953"/>
            <a:ext cx="75438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7149083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288209" cy="22885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rı</a:t>
            </a:r>
            <a:r>
              <a:rPr sz="4500" spc="-77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an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14" baseline="2730" dirty="0" smtClean="0">
                <a:latin typeface="Calibri"/>
                <a:cs typeface="Calibri"/>
              </a:rPr>
              <a:t>m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96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4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5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2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(</a:t>
            </a:r>
            <a:r>
              <a:rPr sz="4500" spc="-4" baseline="2730" dirty="0" smtClean="0">
                <a:latin typeface="Calibri"/>
                <a:cs typeface="Calibri"/>
              </a:rPr>
              <a:t>k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4" baseline="2730" dirty="0" smtClean="0">
                <a:latin typeface="Calibri"/>
                <a:cs typeface="Calibri"/>
              </a:rPr>
              <a:t>am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0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-9" baseline="2730" dirty="0" smtClean="0">
                <a:latin typeface="Calibri"/>
                <a:cs typeface="Calibri"/>
              </a:rPr>
              <a:t>o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lu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0" baseline="2730" dirty="0" smtClean="0">
                <a:latin typeface="Calibri"/>
                <a:cs typeface="Calibri"/>
              </a:rPr>
              <a:t>u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5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ndı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2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r)</a:t>
            </a:r>
            <a:r>
              <a:rPr sz="3000" spc="-14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ri</a:t>
            </a:r>
            <a:r>
              <a:rPr sz="3000" spc="-99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nle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1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 j</a:t>
            </a:r>
            <a:r>
              <a:rPr sz="3000" spc="-4" dirty="0" smtClean="0">
                <a:latin typeface="Calibri"/>
                <a:cs typeface="Calibri"/>
              </a:rPr>
              <a:t>ile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7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ine</a:t>
            </a:r>
            <a:r>
              <a:rPr sz="3000" spc="0" dirty="0" smtClean="0">
                <a:latin typeface="Calibri"/>
                <a:cs typeface="Calibri"/>
              </a:rPr>
              <a:t>si</a:t>
            </a:r>
            <a:r>
              <a:rPr sz="3000" spc="-10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la</a:t>
            </a:r>
            <a:r>
              <a:rPr sz="3000" spc="-4" dirty="0" smtClean="0">
                <a:latin typeface="Calibri"/>
                <a:cs typeface="Calibri"/>
              </a:rPr>
              <a:t>nıl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248754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B</a:t>
            </a:r>
            <a:r>
              <a:rPr sz="3000" spc="-4" dirty="0" smtClean="0">
                <a:latin typeface="Calibri"/>
                <a:cs typeface="Calibri"/>
              </a:rPr>
              <a:t>ilin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4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1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aka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bı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rse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ile</a:t>
            </a:r>
            <a:r>
              <a:rPr sz="3000" spc="4" dirty="0" smtClean="0">
                <a:latin typeface="Calibri"/>
                <a:cs typeface="Calibri"/>
              </a:rPr>
              <a:t>b</a:t>
            </a:r>
            <a:r>
              <a:rPr sz="3000" spc="-4" dirty="0" smtClean="0">
                <a:latin typeface="Calibri"/>
                <a:cs typeface="Calibri"/>
              </a:rPr>
              <a:t>ile</a:t>
            </a:r>
            <a:r>
              <a:rPr sz="3000" spc="14" dirty="0" smtClean="0">
                <a:latin typeface="Calibri"/>
                <a:cs typeface="Calibri"/>
              </a:rPr>
              <a:t>c</a:t>
            </a:r>
            <a:r>
              <a:rPr sz="3000" spc="4" dirty="0" smtClean="0">
                <a:latin typeface="Calibri"/>
                <a:cs typeface="Calibri"/>
              </a:rPr>
              <a:t>eğ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6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unu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lmama</a:t>
            </a:r>
            <a:r>
              <a:rPr sz="3000" spc="-4" dirty="0" smtClean="0">
                <a:latin typeface="Calibri"/>
                <a:cs typeface="Calibri"/>
              </a:rPr>
              <a:t>lıdı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650747" y="1232915"/>
            <a:ext cx="3049523" cy="489203"/>
          </a:xfrm>
          <a:custGeom>
            <a:avLst/>
            <a:gdLst/>
            <a:ahLst/>
            <a:cxnLst/>
            <a:rect l="l" t="t" r="r" b="b"/>
            <a:pathLst>
              <a:path w="3049523" h="489203">
                <a:moveTo>
                  <a:pt x="0" y="489203"/>
                </a:moveTo>
                <a:lnTo>
                  <a:pt x="3049523" y="489203"/>
                </a:lnTo>
                <a:lnTo>
                  <a:pt x="3049523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4547" y="11567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747" y="1156715"/>
            <a:ext cx="3049523" cy="74675"/>
          </a:xfrm>
          <a:custGeom>
            <a:avLst/>
            <a:gdLst/>
            <a:ahLst/>
            <a:cxnLst/>
            <a:rect l="l" t="t" r="r" b="b"/>
            <a:pathLst>
              <a:path w="3049523" h="74675">
                <a:moveTo>
                  <a:pt x="0" y="74675"/>
                </a:moveTo>
                <a:lnTo>
                  <a:pt x="3049523" y="74675"/>
                </a:lnTo>
                <a:lnTo>
                  <a:pt x="3049523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01795" y="11567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4547" y="17236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0747" y="1799843"/>
            <a:ext cx="3049523" cy="74675"/>
          </a:xfrm>
          <a:custGeom>
            <a:avLst/>
            <a:gdLst/>
            <a:ahLst/>
            <a:cxnLst/>
            <a:rect l="l" t="t" r="r" b="b"/>
            <a:pathLst>
              <a:path w="3049523" h="74675">
                <a:moveTo>
                  <a:pt x="0" y="74675"/>
                </a:moveTo>
                <a:lnTo>
                  <a:pt x="3049523" y="74675"/>
                </a:lnTo>
                <a:lnTo>
                  <a:pt x="3049523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0747" y="1723643"/>
            <a:ext cx="3049523" cy="74675"/>
          </a:xfrm>
          <a:custGeom>
            <a:avLst/>
            <a:gdLst/>
            <a:ahLst/>
            <a:cxnLst/>
            <a:rect l="l" t="t" r="r" b="b"/>
            <a:pathLst>
              <a:path w="3049523" h="74675">
                <a:moveTo>
                  <a:pt x="0" y="74675"/>
                </a:moveTo>
                <a:lnTo>
                  <a:pt x="3049523" y="74675"/>
                </a:lnTo>
                <a:lnTo>
                  <a:pt x="3049523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77995" y="1723643"/>
            <a:ext cx="74675" cy="76200"/>
          </a:xfrm>
          <a:custGeom>
            <a:avLst/>
            <a:gdLst/>
            <a:ahLst/>
            <a:cxnLst/>
            <a:rect l="l" t="t" r="r" b="b"/>
            <a:pathLst>
              <a:path w="74675" h="76200">
                <a:moveTo>
                  <a:pt x="0" y="76200"/>
                </a:moveTo>
                <a:lnTo>
                  <a:pt x="74675" y="76200"/>
                </a:lnTo>
                <a:lnTo>
                  <a:pt x="7467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01795" y="1799843"/>
            <a:ext cx="150875" cy="74675"/>
          </a:xfrm>
          <a:custGeom>
            <a:avLst/>
            <a:gdLst/>
            <a:ahLst/>
            <a:cxnLst/>
            <a:rect l="l" t="t" r="r" b="b"/>
            <a:pathLst>
              <a:path w="150875" h="74675">
                <a:moveTo>
                  <a:pt x="0" y="74675"/>
                </a:moveTo>
                <a:lnTo>
                  <a:pt x="150875" y="74675"/>
                </a:lnTo>
                <a:lnTo>
                  <a:pt x="1508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01795" y="17236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4547" y="12329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77995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01795" y="12329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627" y="1940305"/>
            <a:ext cx="8904557" cy="2267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5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1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,</a:t>
            </a:r>
            <a:r>
              <a:rPr sz="4500" spc="-8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-6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hi</a:t>
            </a:r>
            <a:r>
              <a:rPr sz="4500" spc="0" baseline="2730" dirty="0" smtClean="0">
                <a:latin typeface="Calibri"/>
                <a:cs typeface="Calibri"/>
              </a:rPr>
              <a:t>jy</a:t>
            </a:r>
            <a:r>
              <a:rPr sz="4500" spc="-4" baseline="2730" dirty="0" smtClean="0">
                <a:latin typeface="Calibri"/>
                <a:cs typeface="Calibri"/>
              </a:rPr>
              <a:t>en</a:t>
            </a:r>
            <a:r>
              <a:rPr sz="4500" spc="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96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30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ö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4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7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p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ça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ınd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3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3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1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ndı</a:t>
            </a:r>
            <a:r>
              <a:rPr sz="3000" spc="4" dirty="0" smtClean="0">
                <a:latin typeface="Calibri"/>
                <a:cs typeface="Calibri"/>
              </a:rPr>
              <a:t>kta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4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, öz</a:t>
            </a:r>
            <a:r>
              <a:rPr sz="3000" spc="-4" dirty="0" smtClean="0">
                <a:latin typeface="Calibri"/>
                <a:cs typeface="Calibri"/>
              </a:rPr>
              <a:t>elli</a:t>
            </a:r>
            <a:r>
              <a:rPr sz="3000" spc="4" dirty="0" smtClean="0">
                <a:latin typeface="Calibri"/>
                <a:cs typeface="Calibri"/>
              </a:rPr>
              <a:t>kl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al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ic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5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4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0" dirty="0" smtClean="0">
                <a:latin typeface="Calibri"/>
                <a:cs typeface="Calibri"/>
              </a:rPr>
              <a:t>si</a:t>
            </a:r>
            <a:endParaRPr sz="3000">
              <a:latin typeface="Calibri"/>
              <a:cs typeface="Calibri"/>
            </a:endParaRPr>
          </a:p>
          <a:p>
            <a:pPr marL="12700" marR="1467174">
              <a:lnSpc>
                <a:spcPct val="101623"/>
              </a:lnSpc>
              <a:spcBef>
                <a:spcPts val="10"/>
              </a:spcBef>
            </a:pP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nem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or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r>
              <a:rPr sz="3000" spc="-3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enfe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yo</a:t>
            </a:r>
            <a:r>
              <a:rPr sz="3000" spc="-4" dirty="0" smtClean="0">
                <a:latin typeface="Calibri"/>
                <a:cs typeface="Calibri"/>
              </a:rPr>
              <a:t>nl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eli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4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ne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lu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547" y="1156715"/>
            <a:ext cx="3202685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6" name="object 6"/>
          <p:cNvSpPr txBox="1"/>
          <p:nvPr/>
        </p:nvSpPr>
        <p:spPr>
          <a:xfrm>
            <a:off x="574547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49985" y="1232153"/>
            <a:ext cx="3051047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3000" b="1" spc="-2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24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-250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68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34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KIM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033" y="1232153"/>
            <a:ext cx="76199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777233" y="1232153"/>
            <a:ext cx="75437" cy="566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722881"/>
            <a:ext cx="3051047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44778"/>
            <a:ext cx="9066856" cy="2732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Ö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elli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9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di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be</a:t>
            </a:r>
            <a:r>
              <a:rPr sz="4500" spc="0" baseline="2730" dirty="0" smtClean="0">
                <a:latin typeface="Calibri"/>
                <a:cs typeface="Calibri"/>
              </a:rPr>
              <a:t>t</a:t>
            </a:r>
            <a:r>
              <a:rPr sz="4500" spc="-91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ha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ta</a:t>
            </a:r>
            <a:r>
              <a:rPr sz="4500" spc="-4" baseline="2730" dirty="0" smtClean="0">
                <a:latin typeface="Calibri"/>
                <a:cs typeface="Calibri"/>
              </a:rPr>
              <a:t>lı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100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,</a:t>
            </a:r>
            <a:r>
              <a:rPr sz="4500" spc="-121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m</a:t>
            </a:r>
            <a:r>
              <a:rPr sz="4500" spc="-95" baseline="2730" dirty="0" smtClean="0">
                <a:latin typeface="Calibri"/>
                <a:cs typeface="Calibri"/>
              </a:rPr>
              <a:t> </a:t>
            </a:r>
            <a:r>
              <a:rPr sz="4500" spc="54" baseline="2730" dirty="0" smtClean="0">
                <a:latin typeface="Calibri"/>
                <a:cs typeface="Calibri"/>
              </a:rPr>
              <a:t>b</a:t>
            </a:r>
            <a:r>
              <a:rPr sz="4500" spc="0" baseline="2730" dirty="0" smtClean="0">
                <a:latin typeface="Calibri"/>
                <a:cs typeface="Calibri"/>
              </a:rPr>
              <a:t>oz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lu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0" baseline="2730" dirty="0" smtClean="0">
                <a:latin typeface="Calibri"/>
                <a:cs typeface="Calibri"/>
              </a:rPr>
              <a:t>u</a:t>
            </a:r>
            <a:endParaRPr sz="3000">
              <a:latin typeface="Calibri"/>
              <a:cs typeface="Calibri"/>
            </a:endParaRPr>
          </a:p>
          <a:p>
            <a:pPr marL="12700" marR="103627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5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3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3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1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7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1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2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4" dirty="0" smtClean="0">
                <a:latin typeface="Calibri"/>
                <a:cs typeface="Calibri"/>
              </a:rPr>
              <a:t>tl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ını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</a:t>
            </a:r>
            <a:r>
              <a:rPr sz="3000" spc="4" dirty="0" smtClean="0">
                <a:latin typeface="Calibri"/>
                <a:cs typeface="Calibri"/>
              </a:rPr>
              <a:t>mama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15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5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 o</a:t>
            </a:r>
            <a:r>
              <a:rPr sz="3000" spc="-4" dirty="0" smtClean="0">
                <a:latin typeface="Calibri"/>
                <a:cs typeface="Calibri"/>
              </a:rPr>
              <a:t>lu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3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att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bın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ide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ct val="101725"/>
              </a:lnSpc>
              <a:spcBef>
                <a:spcPts val="10"/>
              </a:spcBef>
            </a:pP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pli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0" dirty="0" smtClean="0">
                <a:latin typeface="Calibri"/>
                <a:cs typeface="Calibri"/>
              </a:rPr>
              <a:t>syo</a:t>
            </a:r>
            <a:r>
              <a:rPr sz="3000" spc="-4" dirty="0" smtClean="0">
                <a:latin typeface="Calibri"/>
                <a:cs typeface="Calibri"/>
              </a:rPr>
              <a:t>nl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ra</a:t>
            </a:r>
            <a:r>
              <a:rPr sz="3000" spc="-21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ned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bili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6208" y="1144778"/>
            <a:ext cx="8434516" cy="2732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575">
              <a:lnSpc>
                <a:spcPts val="3155"/>
              </a:lnSpc>
              <a:spcBef>
                <a:spcPts val="157"/>
              </a:spcBef>
            </a:pPr>
            <a:r>
              <a:rPr sz="4500" b="1" spc="0" baseline="2730" dirty="0" smtClean="0">
                <a:latin typeface="Calibri"/>
                <a:cs typeface="Calibri"/>
              </a:rPr>
              <a:t>U</a:t>
            </a:r>
            <a:r>
              <a:rPr sz="4500" b="1" spc="-4" baseline="2730" dirty="0" smtClean="0">
                <a:latin typeface="Calibri"/>
                <a:cs typeface="Calibri"/>
              </a:rPr>
              <a:t>y</a:t>
            </a:r>
            <a:r>
              <a:rPr sz="4500" b="1" spc="4" baseline="2730" dirty="0" smtClean="0">
                <a:latin typeface="Calibri"/>
                <a:cs typeface="Calibri"/>
              </a:rPr>
              <a:t>g</a:t>
            </a:r>
            <a:r>
              <a:rPr sz="4500" b="1" spc="0" baseline="2730" dirty="0" smtClean="0">
                <a:latin typeface="Calibri"/>
                <a:cs typeface="Calibri"/>
              </a:rPr>
              <a:t>u</a:t>
            </a:r>
            <a:r>
              <a:rPr sz="4500" b="1" spc="-4" baseline="2730" dirty="0" smtClean="0">
                <a:latin typeface="Calibri"/>
                <a:cs typeface="Calibri"/>
              </a:rPr>
              <a:t>l</a:t>
            </a:r>
            <a:r>
              <a:rPr sz="4500" b="1" spc="4" baseline="2730" dirty="0" smtClean="0">
                <a:latin typeface="Calibri"/>
                <a:cs typeface="Calibri"/>
              </a:rPr>
              <a:t>am</a:t>
            </a:r>
            <a:r>
              <a:rPr sz="4500" b="1" spc="-4" baseline="2730" dirty="0" smtClean="0">
                <a:latin typeface="Calibri"/>
                <a:cs typeface="Calibri"/>
              </a:rPr>
              <a:t>a</a:t>
            </a:r>
            <a:r>
              <a:rPr sz="4500" b="1" spc="0" baseline="2730" dirty="0" smtClean="0">
                <a:latin typeface="Calibri"/>
                <a:cs typeface="Calibri"/>
              </a:rPr>
              <a:t>n</a:t>
            </a:r>
            <a:r>
              <a:rPr sz="4500" b="1" spc="-4" baseline="2730" dirty="0" smtClean="0">
                <a:latin typeface="Calibri"/>
                <a:cs typeface="Calibri"/>
              </a:rPr>
              <a:t>ı</a:t>
            </a:r>
            <a:r>
              <a:rPr sz="4500" b="1" spc="0" baseline="2730" dirty="0" smtClean="0">
                <a:latin typeface="Calibri"/>
                <a:cs typeface="Calibri"/>
              </a:rPr>
              <a:t>n</a:t>
            </a:r>
            <a:r>
              <a:rPr sz="4500" b="1" spc="-164" baseline="2730" dirty="0" smtClean="0">
                <a:latin typeface="Calibri"/>
                <a:cs typeface="Calibri"/>
              </a:rPr>
              <a:t> </a:t>
            </a:r>
            <a:r>
              <a:rPr sz="4500" b="1" spc="4" baseline="2730" dirty="0" smtClean="0">
                <a:latin typeface="Calibri"/>
                <a:cs typeface="Calibri"/>
              </a:rPr>
              <a:t>g</a:t>
            </a:r>
            <a:r>
              <a:rPr sz="4500" b="1" spc="0" baseline="2730" dirty="0" smtClean="0">
                <a:latin typeface="Calibri"/>
                <a:cs typeface="Calibri"/>
              </a:rPr>
              <a:t>enel</a:t>
            </a:r>
            <a:r>
              <a:rPr sz="4500" b="1" spc="-67" baseline="2730" dirty="0" smtClean="0">
                <a:latin typeface="Calibri"/>
                <a:cs typeface="Calibri"/>
              </a:rPr>
              <a:t> </a:t>
            </a:r>
            <a:r>
              <a:rPr sz="4500" b="1" spc="-4" baseline="2730" dirty="0" smtClean="0">
                <a:latin typeface="Calibri"/>
                <a:cs typeface="Calibri"/>
              </a:rPr>
              <a:t>ama</a:t>
            </a:r>
            <a:r>
              <a:rPr sz="4500" b="1" spc="4" baseline="2730" dirty="0" smtClean="0">
                <a:latin typeface="Calibri"/>
                <a:cs typeface="Calibri"/>
              </a:rPr>
              <a:t>çl</a:t>
            </a:r>
            <a:r>
              <a:rPr sz="4500" b="1" spc="-4" baseline="2730" dirty="0" smtClean="0">
                <a:latin typeface="Calibri"/>
                <a:cs typeface="Calibri"/>
              </a:rPr>
              <a:t>a</a:t>
            </a:r>
            <a:r>
              <a:rPr sz="4500" b="1" spc="0" baseline="2730" dirty="0" smtClean="0">
                <a:latin typeface="Calibri"/>
                <a:cs typeface="Calibri"/>
              </a:rPr>
              <a:t>rı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25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24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ama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13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0" dirty="0" smtClean="0">
                <a:latin typeface="Calibri"/>
                <a:cs typeface="Calibri"/>
              </a:rPr>
              <a:t>yı</a:t>
            </a:r>
            <a:r>
              <a:rPr sz="3000" spc="-9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m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6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2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ndı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9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un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11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nle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rsa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ide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nfe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yon</a:t>
            </a:r>
            <a:r>
              <a:rPr sz="3000" spc="-15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lu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um</a:t>
            </a:r>
            <a:r>
              <a:rPr sz="3000" spc="-4" dirty="0" smtClean="0">
                <a:latin typeface="Calibri"/>
                <a:cs typeface="Calibri"/>
              </a:rPr>
              <a:t>un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13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rsa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vi</a:t>
            </a:r>
            <a:r>
              <a:rPr sz="3000" spc="-8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ct val="101725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Ha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ile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ru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5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650747" y="1156715"/>
            <a:ext cx="9389363" cy="477011"/>
          </a:xfrm>
          <a:custGeom>
            <a:avLst/>
            <a:gdLst/>
            <a:ahLst/>
            <a:cxnLst/>
            <a:rect l="l" t="t" r="r" b="b"/>
            <a:pathLst>
              <a:path w="9389363" h="477011">
                <a:moveTo>
                  <a:pt x="0" y="477011"/>
                </a:moveTo>
                <a:lnTo>
                  <a:pt x="9389363" y="477011"/>
                </a:lnTo>
                <a:lnTo>
                  <a:pt x="9389363" y="0"/>
                </a:lnTo>
                <a:lnTo>
                  <a:pt x="0" y="0"/>
                </a:lnTo>
                <a:lnTo>
                  <a:pt x="0" y="4770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080515"/>
            <a:ext cx="9389363" cy="74675"/>
          </a:xfrm>
          <a:custGeom>
            <a:avLst/>
            <a:gdLst/>
            <a:ahLst/>
            <a:cxnLst/>
            <a:rect l="l" t="t" r="r" b="b"/>
            <a:pathLst>
              <a:path w="9389363" h="74675">
                <a:moveTo>
                  <a:pt x="0" y="74675"/>
                </a:moveTo>
                <a:lnTo>
                  <a:pt x="9389363" y="74675"/>
                </a:lnTo>
                <a:lnTo>
                  <a:pt x="9389363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041635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156715"/>
            <a:ext cx="74676" cy="477011"/>
          </a:xfrm>
          <a:custGeom>
            <a:avLst/>
            <a:gdLst/>
            <a:ahLst/>
            <a:cxnLst/>
            <a:rect l="l" t="t" r="r" b="b"/>
            <a:pathLst>
              <a:path w="74676" h="477011">
                <a:moveTo>
                  <a:pt x="0" y="477011"/>
                </a:moveTo>
                <a:lnTo>
                  <a:pt x="74676" y="477011"/>
                </a:lnTo>
                <a:lnTo>
                  <a:pt x="74676" y="0"/>
                </a:lnTo>
                <a:lnTo>
                  <a:pt x="0" y="0"/>
                </a:lnTo>
                <a:lnTo>
                  <a:pt x="0" y="477011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041635" y="1156715"/>
            <a:ext cx="74675" cy="477011"/>
          </a:xfrm>
          <a:custGeom>
            <a:avLst/>
            <a:gdLst/>
            <a:ahLst/>
            <a:cxnLst/>
            <a:rect l="l" t="t" r="r" b="b"/>
            <a:pathLst>
              <a:path w="74675" h="477011">
                <a:moveTo>
                  <a:pt x="0" y="477011"/>
                </a:moveTo>
                <a:lnTo>
                  <a:pt x="74675" y="477011"/>
                </a:lnTo>
                <a:lnTo>
                  <a:pt x="74675" y="0"/>
                </a:lnTo>
                <a:lnTo>
                  <a:pt x="0" y="0"/>
                </a:lnTo>
                <a:lnTo>
                  <a:pt x="0" y="477011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0747" y="1635251"/>
            <a:ext cx="9389363" cy="475487"/>
          </a:xfrm>
          <a:custGeom>
            <a:avLst/>
            <a:gdLst/>
            <a:ahLst/>
            <a:cxnLst/>
            <a:rect l="l" t="t" r="r" b="b"/>
            <a:pathLst>
              <a:path w="9389363" h="475487">
                <a:moveTo>
                  <a:pt x="0" y="475487"/>
                </a:moveTo>
                <a:lnTo>
                  <a:pt x="9389363" y="475487"/>
                </a:lnTo>
                <a:lnTo>
                  <a:pt x="9389363" y="0"/>
                </a:lnTo>
                <a:lnTo>
                  <a:pt x="0" y="0"/>
                </a:lnTo>
                <a:lnTo>
                  <a:pt x="0" y="475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4547" y="211226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0747" y="2112263"/>
            <a:ext cx="9389363" cy="74675"/>
          </a:xfrm>
          <a:custGeom>
            <a:avLst/>
            <a:gdLst/>
            <a:ahLst/>
            <a:cxnLst/>
            <a:rect l="l" t="t" r="r" b="b"/>
            <a:pathLst>
              <a:path w="9389363" h="74675">
                <a:moveTo>
                  <a:pt x="0" y="74675"/>
                </a:moveTo>
                <a:lnTo>
                  <a:pt x="9389363" y="74675"/>
                </a:lnTo>
                <a:lnTo>
                  <a:pt x="9389363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041635" y="211226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4547" y="1635251"/>
            <a:ext cx="74676" cy="475487"/>
          </a:xfrm>
          <a:custGeom>
            <a:avLst/>
            <a:gdLst/>
            <a:ahLst/>
            <a:cxnLst/>
            <a:rect l="l" t="t" r="r" b="b"/>
            <a:pathLst>
              <a:path w="74676" h="475487">
                <a:moveTo>
                  <a:pt x="0" y="475487"/>
                </a:moveTo>
                <a:lnTo>
                  <a:pt x="74676" y="475487"/>
                </a:lnTo>
                <a:lnTo>
                  <a:pt x="74676" y="0"/>
                </a:lnTo>
                <a:lnTo>
                  <a:pt x="0" y="0"/>
                </a:lnTo>
                <a:lnTo>
                  <a:pt x="0" y="475487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041635" y="1635251"/>
            <a:ext cx="74675" cy="475487"/>
          </a:xfrm>
          <a:custGeom>
            <a:avLst/>
            <a:gdLst/>
            <a:ahLst/>
            <a:cxnLst/>
            <a:rect l="l" t="t" r="r" b="b"/>
            <a:pathLst>
              <a:path w="74675" h="475487">
                <a:moveTo>
                  <a:pt x="0" y="475487"/>
                </a:moveTo>
                <a:lnTo>
                  <a:pt x="74675" y="475487"/>
                </a:lnTo>
                <a:lnTo>
                  <a:pt x="74675" y="0"/>
                </a:lnTo>
                <a:lnTo>
                  <a:pt x="0" y="0"/>
                </a:lnTo>
                <a:lnTo>
                  <a:pt x="0" y="475487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56208" y="2229887"/>
            <a:ext cx="3384176" cy="429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vı</a:t>
            </a:r>
            <a:r>
              <a:rPr sz="4500" spc="-6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ya</a:t>
            </a:r>
            <a:r>
              <a:rPr sz="4500" spc="-56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4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14" baseline="2730" dirty="0" smtClean="0">
                <a:latin typeface="Calibri"/>
                <a:cs typeface="Calibri"/>
              </a:rPr>
              <a:t>b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6208" y="2694707"/>
            <a:ext cx="2596761" cy="27548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ca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85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su</a:t>
            </a:r>
            <a:r>
              <a:rPr sz="4500" spc="-27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(</a:t>
            </a:r>
            <a:r>
              <a:rPr sz="4500" spc="4" baseline="2730" dirty="0" smtClean="0">
                <a:latin typeface="Calibri"/>
                <a:cs typeface="Calibri"/>
              </a:rPr>
              <a:t>37</a:t>
            </a:r>
            <a:r>
              <a:rPr sz="4500" spc="-4" baseline="2730" dirty="0" smtClean="0">
                <a:latin typeface="Calibri"/>
                <a:cs typeface="Calibri"/>
              </a:rPr>
              <a:t>,</a:t>
            </a:r>
            <a:r>
              <a:rPr sz="4500" spc="19" baseline="2730" dirty="0" smtClean="0">
                <a:latin typeface="Calibri"/>
                <a:cs typeface="Calibri"/>
              </a:rPr>
              <a:t>5</a:t>
            </a:r>
            <a:r>
              <a:rPr sz="4500" spc="0" baseline="2730" dirty="0" smtClean="0">
                <a:latin typeface="Calibri"/>
                <a:cs typeface="Calibri"/>
              </a:rPr>
              <a:t>-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ct val="101725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ldi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5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%</a:t>
            </a:r>
            <a:r>
              <a:rPr sz="3000" spc="-4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7</a:t>
            </a:r>
            <a:r>
              <a:rPr sz="3000" spc="0" dirty="0" smtClean="0">
                <a:latin typeface="Calibri"/>
                <a:cs typeface="Calibri"/>
              </a:rPr>
              <a:t>0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ol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Bö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54627" y="2717546"/>
            <a:ext cx="467345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-4" baseline="2730" dirty="0" smtClean="0">
                <a:latin typeface="Calibri"/>
                <a:cs typeface="Calibri"/>
              </a:rPr>
              <a:t>4</a:t>
            </a:r>
            <a:r>
              <a:rPr sz="4500" spc="0" baseline="2730" dirty="0" smtClean="0">
                <a:latin typeface="Calibri"/>
                <a:cs typeface="Calibri"/>
              </a:rPr>
              <a:t>0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25144" y="2717546"/>
            <a:ext cx="125827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-4" baseline="2730" dirty="0" smtClean="0">
                <a:latin typeface="Calibri"/>
                <a:cs typeface="Calibri"/>
              </a:rPr>
              <a:t>de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c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)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9541763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10309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9390887" cy="9555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100"/>
              </a:spcBef>
            </a:pP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1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1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3000" b="1" spc="-2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78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mizli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-9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-2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nda</a:t>
            </a:r>
            <a:r>
              <a:rPr sz="3000" b="1" spc="-13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69342">
              <a:lnSpc>
                <a:spcPct val="101725"/>
              </a:lnSpc>
              <a:spcBef>
                <a:spcPts val="10"/>
              </a:spcBef>
            </a:pP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alz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40873" y="1155953"/>
            <a:ext cx="75438" cy="10309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2111501"/>
            <a:ext cx="939088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56208" y="1144778"/>
            <a:ext cx="3732388" cy="4591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319">
              <a:lnSpc>
                <a:spcPts val="3155"/>
              </a:lnSpc>
              <a:spcBef>
                <a:spcPts val="157"/>
              </a:spcBef>
            </a:pPr>
            <a:r>
              <a:rPr sz="4500" b="1" spc="0" baseline="2730" dirty="0" smtClean="0">
                <a:latin typeface="Calibri"/>
                <a:cs typeface="Calibri"/>
              </a:rPr>
              <a:t>U</a:t>
            </a:r>
            <a:r>
              <a:rPr sz="4500" b="1" spc="-4" baseline="2730" dirty="0" smtClean="0">
                <a:latin typeface="Calibri"/>
                <a:cs typeface="Calibri"/>
              </a:rPr>
              <a:t>y</a:t>
            </a:r>
            <a:r>
              <a:rPr sz="4500" b="1" spc="4" baseline="2730" dirty="0" smtClean="0">
                <a:latin typeface="Calibri"/>
                <a:cs typeface="Calibri"/>
              </a:rPr>
              <a:t>g</a:t>
            </a:r>
            <a:r>
              <a:rPr sz="4500" b="1" spc="0" baseline="2730" dirty="0" smtClean="0">
                <a:latin typeface="Calibri"/>
                <a:cs typeface="Calibri"/>
              </a:rPr>
              <a:t>u</a:t>
            </a:r>
            <a:r>
              <a:rPr sz="4500" b="1" spc="-4" baseline="2730" dirty="0" smtClean="0">
                <a:latin typeface="Calibri"/>
                <a:cs typeface="Calibri"/>
              </a:rPr>
              <a:t>l</a:t>
            </a:r>
            <a:r>
              <a:rPr sz="4500" b="1" spc="4" baseline="2730" dirty="0" smtClean="0">
                <a:latin typeface="Calibri"/>
                <a:cs typeface="Calibri"/>
              </a:rPr>
              <a:t>am</a:t>
            </a:r>
            <a:r>
              <a:rPr sz="4500" b="1" spc="-4" baseline="2730" dirty="0" smtClean="0">
                <a:latin typeface="Calibri"/>
                <a:cs typeface="Calibri"/>
              </a:rPr>
              <a:t>a</a:t>
            </a:r>
            <a:r>
              <a:rPr sz="4500" b="1" spc="0" baseline="2730" dirty="0" smtClean="0">
                <a:latin typeface="Calibri"/>
                <a:cs typeface="Calibri"/>
              </a:rPr>
              <a:t>da</a:t>
            </a:r>
            <a:r>
              <a:rPr sz="4500" b="1" spc="-156" baseline="2730" dirty="0" smtClean="0">
                <a:latin typeface="Calibri"/>
                <a:cs typeface="Calibri"/>
              </a:rPr>
              <a:t> </a:t>
            </a:r>
            <a:r>
              <a:rPr sz="4500" b="1" spc="4" baseline="2730" dirty="0" smtClean="0">
                <a:latin typeface="Calibri"/>
                <a:cs typeface="Calibri"/>
              </a:rPr>
              <a:t>K</a:t>
            </a:r>
            <a:r>
              <a:rPr sz="4500" b="1" spc="0" baseline="2730" dirty="0" smtClean="0">
                <a:latin typeface="Calibri"/>
                <a:cs typeface="Calibri"/>
              </a:rPr>
              <a:t>u</a:t>
            </a:r>
            <a:r>
              <a:rPr sz="4500" b="1" spc="-4" baseline="2730" dirty="0" smtClean="0">
                <a:latin typeface="Calibri"/>
                <a:cs typeface="Calibri"/>
              </a:rPr>
              <a:t>l</a:t>
            </a:r>
            <a:r>
              <a:rPr sz="4500" b="1" spc="4" baseline="2730" dirty="0" smtClean="0">
                <a:latin typeface="Calibri"/>
                <a:cs typeface="Calibri"/>
              </a:rPr>
              <a:t>la</a:t>
            </a:r>
            <a:r>
              <a:rPr sz="4500" b="1" spc="0" baseline="2730" dirty="0" smtClean="0">
                <a:latin typeface="Calibri"/>
                <a:cs typeface="Calibri"/>
              </a:rPr>
              <a:t>n</a:t>
            </a:r>
            <a:r>
              <a:rPr sz="4500" b="1" spc="-4" baseline="2730" dirty="0" smtClean="0">
                <a:latin typeface="Calibri"/>
                <a:cs typeface="Calibri"/>
              </a:rPr>
              <a:t>ıl</a:t>
            </a:r>
            <a:r>
              <a:rPr sz="4500" b="1" spc="4" baseline="2730" dirty="0" smtClean="0">
                <a:latin typeface="Calibri"/>
                <a:cs typeface="Calibri"/>
              </a:rPr>
              <a:t>a</a:t>
            </a:r>
            <a:r>
              <a:rPr sz="4500" b="1" spc="0" baseline="273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ts val="3660"/>
              </a:lnSpc>
              <a:spcBef>
                <a:spcPts val="25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10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ca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ct val="101725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bunl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5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zi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lu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maka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tam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on</a:t>
            </a:r>
            <a:endParaRPr sz="3000">
              <a:latin typeface="Calibri"/>
              <a:cs typeface="Calibri"/>
            </a:endParaRPr>
          </a:p>
          <a:p>
            <a:pPr marL="12700" marR="5715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ldi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892530" y="1144778"/>
            <a:ext cx="1960045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b="1" spc="4" baseline="2730" dirty="0" smtClean="0">
                <a:latin typeface="Calibri"/>
                <a:cs typeface="Calibri"/>
              </a:rPr>
              <a:t>M</a:t>
            </a:r>
            <a:r>
              <a:rPr sz="4500" b="1" spc="-4" baseline="2730" dirty="0" smtClean="0">
                <a:latin typeface="Calibri"/>
                <a:cs typeface="Calibri"/>
              </a:rPr>
              <a:t>alz</a:t>
            </a:r>
            <a:r>
              <a:rPr sz="4500" b="1" spc="0" baseline="2730" dirty="0" smtClean="0">
                <a:latin typeface="Calibri"/>
                <a:cs typeface="Calibri"/>
              </a:rPr>
              <a:t>e</a:t>
            </a:r>
            <a:r>
              <a:rPr sz="4500" b="1" spc="-4" baseline="2730" dirty="0" smtClean="0">
                <a:latin typeface="Calibri"/>
                <a:cs typeface="Calibri"/>
              </a:rPr>
              <a:t>m</a:t>
            </a:r>
            <a:r>
              <a:rPr sz="4500" b="1" spc="0" baseline="2730" dirty="0" smtClean="0">
                <a:latin typeface="Calibri"/>
                <a:cs typeface="Calibri"/>
              </a:rPr>
              <a:t>e</a:t>
            </a:r>
            <a:r>
              <a:rPr sz="4500" b="1" spc="-4" baseline="2730" dirty="0" smtClean="0">
                <a:latin typeface="Calibri"/>
                <a:cs typeface="Calibri"/>
              </a:rPr>
              <a:t>l</a:t>
            </a:r>
            <a:r>
              <a:rPr sz="4500" b="1" spc="0" baseline="2730" dirty="0" smtClean="0">
                <a:latin typeface="Calibri"/>
                <a:cs typeface="Calibri"/>
              </a:rPr>
              <a:t>er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6208" y="1121939"/>
            <a:ext cx="3455801" cy="22885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575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Kova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-4" dirty="0" smtClean="0">
                <a:latin typeface="Calibri"/>
                <a:cs typeface="Calibri"/>
              </a:rPr>
              <a:t>Ne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7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os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0" dirty="0" smtClean="0">
                <a:latin typeface="Calibri"/>
                <a:cs typeface="Calibri"/>
              </a:rPr>
              <a:t>on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Ga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1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kâğ</a:t>
            </a:r>
            <a:r>
              <a:rPr sz="3000" spc="-4" dirty="0" smtClean="0">
                <a:latin typeface="Calibri"/>
                <a:cs typeface="Calibri"/>
              </a:rPr>
              <a:t>ıd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50747" y="1156715"/>
            <a:ext cx="5497067" cy="489203"/>
          </a:xfrm>
          <a:custGeom>
            <a:avLst/>
            <a:gdLst/>
            <a:ahLst/>
            <a:cxnLst/>
            <a:rect l="l" t="t" r="r" b="b"/>
            <a:pathLst>
              <a:path w="5497067" h="489203">
                <a:moveTo>
                  <a:pt x="0" y="489203"/>
                </a:moveTo>
                <a:lnTo>
                  <a:pt x="5497067" y="489203"/>
                </a:lnTo>
                <a:lnTo>
                  <a:pt x="5497067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747" y="1080515"/>
            <a:ext cx="5497067" cy="74675"/>
          </a:xfrm>
          <a:custGeom>
            <a:avLst/>
            <a:gdLst/>
            <a:ahLst/>
            <a:cxnLst/>
            <a:rect l="l" t="t" r="r" b="b"/>
            <a:pathLst>
              <a:path w="5497067" h="74675">
                <a:moveTo>
                  <a:pt x="0" y="74675"/>
                </a:moveTo>
                <a:lnTo>
                  <a:pt x="5497067" y="74675"/>
                </a:lnTo>
                <a:lnTo>
                  <a:pt x="549706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49339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647443"/>
            <a:ext cx="5497067" cy="74675"/>
          </a:xfrm>
          <a:custGeom>
            <a:avLst/>
            <a:gdLst/>
            <a:ahLst/>
            <a:cxnLst/>
            <a:rect l="l" t="t" r="r" b="b"/>
            <a:pathLst>
              <a:path w="5497067" h="74675">
                <a:moveTo>
                  <a:pt x="0" y="74675"/>
                </a:moveTo>
                <a:lnTo>
                  <a:pt x="5497067" y="74675"/>
                </a:lnTo>
                <a:lnTo>
                  <a:pt x="549706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49339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49339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6627" y="1765067"/>
            <a:ext cx="9230747" cy="3219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10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ma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4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1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13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el</a:t>
            </a:r>
            <a:r>
              <a:rPr sz="4500" spc="4" baseline="2730" dirty="0" smtClean="0">
                <a:latin typeface="Calibri"/>
                <a:cs typeface="Calibri"/>
              </a:rPr>
              <a:t>le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53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-2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kam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ts val="3660"/>
              </a:lnSpc>
              <a:spcBef>
                <a:spcPts val="16"/>
              </a:spcBef>
            </a:pP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4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öre</a:t>
            </a:r>
            <a:r>
              <a:rPr sz="3000" spc="-5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r,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</a:t>
            </a:r>
            <a:r>
              <a:rPr sz="3000" spc="4" dirty="0" smtClean="0">
                <a:latin typeface="Calibri"/>
                <a:cs typeface="Calibri"/>
              </a:rPr>
              <a:t>aca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1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akk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5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477411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emele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6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-1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6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 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re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78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pı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6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aç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sa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pen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el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0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ata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fın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pa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/</a:t>
            </a:r>
            <a:r>
              <a:rPr sz="3000" spc="-2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564946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5498591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Aya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6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8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İş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sz="3000" b="1" spc="-6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857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5498591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316431" cy="46141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-4" baseline="2730" dirty="0" smtClean="0">
                <a:latin typeface="Calibri"/>
                <a:cs typeface="Calibri"/>
              </a:rPr>
              <a:t>Ç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lı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4" baseline="2730" dirty="0" smtClean="0">
                <a:latin typeface="Calibri"/>
                <a:cs typeface="Calibri"/>
              </a:rPr>
              <a:t>ıl</a:t>
            </a:r>
            <a:r>
              <a:rPr sz="4500" spc="4" baseline="2730" dirty="0" smtClean="0">
                <a:latin typeface="Calibri"/>
                <a:cs typeface="Calibri"/>
              </a:rPr>
              <a:t>aca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14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t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f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03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ata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6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ken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lı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ı</a:t>
            </a:r>
            <a:r>
              <a:rPr sz="4500" spc="-12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indi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ili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.</a:t>
            </a:r>
            <a:r>
              <a:rPr sz="4500" spc="-9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ata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ts val="3660"/>
              </a:lnSpc>
              <a:spcBef>
                <a:spcPts val="16"/>
              </a:spcBef>
            </a:pP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ce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6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2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atağ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4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se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ye</a:t>
            </a:r>
            <a:r>
              <a:rPr sz="3000" spc="-13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ulu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ya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9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1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8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ılı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0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Bu</a:t>
            </a:r>
            <a:r>
              <a:rPr sz="3000" spc="-2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ını</a:t>
            </a:r>
            <a:r>
              <a:rPr sz="3000" spc="0" dirty="0" smtClean="0">
                <a:latin typeface="Calibri"/>
                <a:cs typeface="Calibri"/>
              </a:rPr>
              <a:t>n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6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5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ele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ild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re</a:t>
            </a:r>
            <a:r>
              <a:rPr sz="3000" spc="-5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ga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kâğ</a:t>
            </a:r>
            <a:r>
              <a:rPr sz="3000" spc="-4" dirty="0" smtClean="0">
                <a:latin typeface="Calibri"/>
                <a:cs typeface="Calibri"/>
              </a:rPr>
              <a:t>ıd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ct val="101725"/>
              </a:lnSpc>
              <a:spcBef>
                <a:spcPts val="10"/>
              </a:spcBef>
            </a:pPr>
            <a:r>
              <a:rPr sz="3000" spc="0" dirty="0" smtClean="0">
                <a:latin typeface="Calibri"/>
                <a:cs typeface="Calibri"/>
              </a:rPr>
              <a:t>İ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5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-9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nu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11661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atağ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8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4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se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3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4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10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r>
              <a:rPr sz="3000" spc="-5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7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İ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-1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5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</a:t>
            </a:r>
            <a:r>
              <a:rPr sz="3000" spc="-2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1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ün</a:t>
            </a:r>
            <a:r>
              <a:rPr sz="3000" spc="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n 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nu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7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B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2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1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4" dirty="0" smtClean="0">
                <a:latin typeface="Calibri"/>
                <a:cs typeface="Calibri"/>
              </a:rPr>
              <a:t>in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1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0" dirty="0" smtClean="0">
                <a:latin typeface="Calibri"/>
                <a:cs typeface="Calibri"/>
              </a:rPr>
              <a:t>e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5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te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1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5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ldı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9306525" cy="4149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3787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86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0" baseline="2730" dirty="0" smtClean="0">
                <a:latin typeface="Calibri"/>
                <a:cs typeface="Calibri"/>
              </a:rPr>
              <a:t>.</a:t>
            </a:r>
            <a:r>
              <a:rPr sz="4500" spc="-36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rsa</a:t>
            </a:r>
            <a:r>
              <a:rPr sz="4500" spc="-64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9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5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1</a:t>
            </a:r>
            <a:r>
              <a:rPr sz="4500" spc="29" baseline="2730" dirty="0" smtClean="0">
                <a:latin typeface="Calibri"/>
                <a:cs typeface="Calibri"/>
              </a:rPr>
              <a:t>0</a:t>
            </a:r>
            <a:r>
              <a:rPr sz="4500" spc="4" baseline="2730" dirty="0" smtClean="0">
                <a:latin typeface="Calibri"/>
                <a:cs typeface="Calibri"/>
              </a:rPr>
              <a:t>-</a:t>
            </a:r>
            <a:r>
              <a:rPr sz="4500" spc="-4" baseline="2730" dirty="0" smtClean="0">
                <a:latin typeface="Calibri"/>
                <a:cs typeface="Calibri"/>
              </a:rPr>
              <a:t>1</a:t>
            </a:r>
            <a:r>
              <a:rPr sz="4500" spc="0" baseline="2730" dirty="0" smtClean="0">
                <a:latin typeface="Calibri"/>
                <a:cs typeface="Calibri"/>
              </a:rPr>
              <a:t>5</a:t>
            </a:r>
            <a:r>
              <a:rPr sz="4500" spc="-69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7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ad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6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ud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57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be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le</a:t>
            </a:r>
            <a:r>
              <a:rPr sz="4500" spc="4" baseline="2730" dirty="0" smtClean="0">
                <a:latin typeface="Calibri"/>
                <a:cs typeface="Calibri"/>
              </a:rPr>
              <a:t>ti</a:t>
            </a:r>
            <a:r>
              <a:rPr sz="4500" spc="-4" baseline="2730" dirty="0" smtClean="0">
                <a:latin typeface="Calibri"/>
                <a:cs typeface="Calibri"/>
              </a:rPr>
              <a:t>li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14374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bunl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5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zi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bunl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6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5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5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,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pu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7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1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5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lü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r>
              <a:rPr sz="3000" spc="-9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8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se</a:t>
            </a:r>
            <a:r>
              <a:rPr sz="3000" spc="-14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5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9" dirty="0" smtClean="0">
                <a:latin typeface="Calibri"/>
                <a:cs typeface="Calibri"/>
              </a:rPr>
              <a:t>ö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pü</a:t>
            </a:r>
            <a:r>
              <a:rPr sz="3000" spc="0" dirty="0" smtClean="0">
                <a:latin typeface="Calibri"/>
                <a:cs typeface="Calibri"/>
              </a:rPr>
              <a:t>sü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pu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6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ör</a:t>
            </a:r>
            <a:r>
              <a:rPr sz="3000" spc="-4" dirty="0" smtClean="0">
                <a:latin typeface="Calibri"/>
                <a:cs typeface="Calibri"/>
              </a:rPr>
              <a:t>püleni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3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 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r,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an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ılı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48766" indent="449580">
              <a:lnSpc>
                <a:spcPct val="101623"/>
              </a:lnSpc>
              <a:spcBef>
                <a:spcPts val="10"/>
              </a:spcBef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7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am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8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14" dirty="0" smtClean="0">
                <a:latin typeface="Calibri"/>
                <a:cs typeface="Calibri"/>
              </a:rPr>
              <a:t>f</a:t>
            </a:r>
            <a:r>
              <a:rPr sz="3000" spc="4" dirty="0" smtClean="0">
                <a:latin typeface="Calibri"/>
                <a:cs typeface="Calibri"/>
              </a:rPr>
              <a:t>tak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0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55" dirty="0" smtClean="0">
                <a:latin typeface="Calibri"/>
                <a:cs typeface="Calibri"/>
              </a:rPr>
              <a:t> </a:t>
            </a:r>
            <a:r>
              <a:rPr sz="3000" spc="-1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3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tt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1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su 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5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12700" marR="247498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8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10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59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se</a:t>
            </a:r>
            <a:r>
              <a:rPr sz="3000" spc="-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na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1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-4" dirty="0" smtClean="0">
                <a:latin typeface="Calibri"/>
                <a:cs typeface="Calibri"/>
              </a:rPr>
              <a:t>nl</a:t>
            </a:r>
            <a:r>
              <a:rPr sz="3000" spc="4" dirty="0" smtClean="0">
                <a:latin typeface="Calibri"/>
                <a:cs typeface="Calibri"/>
              </a:rPr>
              <a:t>em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0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 </a:t>
            </a:r>
            <a:r>
              <a:rPr sz="3000" spc="-4" dirty="0" smtClean="0">
                <a:latin typeface="Calibri"/>
                <a:cs typeface="Calibri"/>
              </a:rPr>
              <a:t>dü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06627" y="1121939"/>
            <a:ext cx="8753800" cy="18236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4" baseline="2730" dirty="0" smtClean="0">
                <a:latin typeface="Calibri"/>
                <a:cs typeface="Calibri"/>
              </a:rPr>
              <a:t>Ö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elli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126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p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ma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92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rı</a:t>
            </a:r>
            <a:r>
              <a:rPr sz="4500" spc="-77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ma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7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-9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67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m</a:t>
            </a:r>
            <a:r>
              <a:rPr sz="4500" spc="-49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5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507175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se</a:t>
            </a:r>
            <a:r>
              <a:rPr sz="3000" spc="-14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0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ne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5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ü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1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j 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pıl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2981219"/>
            <a:ext cx="8103077" cy="275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Su</a:t>
            </a:r>
            <a:r>
              <a:rPr sz="4500" spc="-53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10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ör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ü</a:t>
            </a:r>
            <a:r>
              <a:rPr sz="4500" spc="-6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di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62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ma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42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ka</a:t>
            </a:r>
            <a:r>
              <a:rPr sz="4500" spc="-4" baseline="2730" dirty="0" smtClean="0">
                <a:latin typeface="Calibri"/>
                <a:cs typeface="Calibri"/>
              </a:rPr>
              <a:t>ldı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ı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ct val="101725"/>
              </a:lnSpc>
            </a:pP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462280" marR="60575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yg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oz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syon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ta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yse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de</a:t>
            </a:r>
            <a:r>
              <a:rPr sz="3000" spc="4" dirty="0" smtClean="0">
                <a:latin typeface="Calibri"/>
                <a:cs typeface="Calibri"/>
              </a:rPr>
              <a:t>ği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marR="189052" indent="449580">
              <a:lnSpc>
                <a:spcPct val="101623"/>
              </a:lnSpc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ıla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4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or</a:t>
            </a:r>
            <a:r>
              <a:rPr sz="3000" spc="4" dirty="0" smtClean="0">
                <a:latin typeface="Calibri"/>
                <a:cs typeface="Calibri"/>
              </a:rPr>
              <a:t>tam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ılı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,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ne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5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0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ldı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10213" y="3004058"/>
            <a:ext cx="1203789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4" baseline="2730" dirty="0" smtClean="0">
                <a:latin typeface="Calibri"/>
                <a:cs typeface="Calibri"/>
              </a:rPr>
              <a:t>ldi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50747" y="1156715"/>
            <a:ext cx="7097267" cy="489203"/>
          </a:xfrm>
          <a:custGeom>
            <a:avLst/>
            <a:gdLst/>
            <a:ahLst/>
            <a:cxnLst/>
            <a:rect l="l" t="t" r="r" b="b"/>
            <a:pathLst>
              <a:path w="7097267" h="489203">
                <a:moveTo>
                  <a:pt x="0" y="489203"/>
                </a:moveTo>
                <a:lnTo>
                  <a:pt x="7097267" y="489203"/>
                </a:lnTo>
                <a:lnTo>
                  <a:pt x="7097267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747" y="1080515"/>
            <a:ext cx="7097267" cy="74675"/>
          </a:xfrm>
          <a:custGeom>
            <a:avLst/>
            <a:gdLst/>
            <a:ahLst/>
            <a:cxnLst/>
            <a:rect l="l" t="t" r="r" b="b"/>
            <a:pathLst>
              <a:path w="7097267" h="74675">
                <a:moveTo>
                  <a:pt x="0" y="74675"/>
                </a:moveTo>
                <a:lnTo>
                  <a:pt x="7097267" y="74675"/>
                </a:lnTo>
                <a:lnTo>
                  <a:pt x="709726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49539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647443"/>
            <a:ext cx="7097267" cy="74675"/>
          </a:xfrm>
          <a:custGeom>
            <a:avLst/>
            <a:gdLst/>
            <a:ahLst/>
            <a:cxnLst/>
            <a:rect l="l" t="t" r="r" b="b"/>
            <a:pathLst>
              <a:path w="7097267" h="74675">
                <a:moveTo>
                  <a:pt x="0" y="74675"/>
                </a:moveTo>
                <a:lnTo>
                  <a:pt x="7097267" y="74675"/>
                </a:lnTo>
                <a:lnTo>
                  <a:pt x="709726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49539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49539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6627" y="1765067"/>
            <a:ext cx="9317164" cy="275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8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in</a:t>
            </a:r>
            <a:r>
              <a:rPr sz="4500" spc="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112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çat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ama</a:t>
            </a:r>
            <a:r>
              <a:rPr sz="4500" spc="0" baseline="2730" dirty="0" smtClean="0">
                <a:latin typeface="Calibri"/>
                <a:cs typeface="Calibri"/>
              </a:rPr>
              <a:t>,</a:t>
            </a:r>
            <a:r>
              <a:rPr sz="4500" spc="-104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n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70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4" baseline="2730" dirty="0" smtClean="0">
                <a:latin typeface="Calibri"/>
                <a:cs typeface="Calibri"/>
              </a:rPr>
              <a:t>at</a:t>
            </a:r>
            <a:r>
              <a:rPr sz="4500" spc="-4" baseline="2730" dirty="0" smtClean="0">
                <a:latin typeface="Calibri"/>
                <a:cs typeface="Calibri"/>
              </a:rPr>
              <a:t>m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,</a:t>
            </a:r>
            <a:r>
              <a:rPr sz="4500" spc="-104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enfe</a:t>
            </a:r>
            <a:r>
              <a:rPr sz="4500" spc="1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yon</a:t>
            </a:r>
            <a:r>
              <a:rPr sz="4500" spc="-132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endParaRPr sz="3000">
              <a:latin typeface="Calibri"/>
              <a:cs typeface="Calibri"/>
            </a:endParaRPr>
          </a:p>
          <a:p>
            <a:pPr marL="12700" marR="1533032">
              <a:lnSpc>
                <a:spcPct val="101623"/>
              </a:lnSpc>
            </a:pP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elli</a:t>
            </a:r>
            <a:r>
              <a:rPr sz="3000" spc="4" dirty="0" smtClean="0">
                <a:latin typeface="Calibri"/>
                <a:cs typeface="Calibri"/>
              </a:rPr>
              <a:t>kl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8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pu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0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6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r>
              <a:rPr sz="3000" spc="-7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beli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ti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ri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yö</a:t>
            </a:r>
            <a:r>
              <a:rPr sz="3000" spc="-4" dirty="0" smtClean="0">
                <a:latin typeface="Calibri"/>
                <a:cs typeface="Calibri"/>
              </a:rPr>
              <a:t>nü</a:t>
            </a:r>
            <a:r>
              <a:rPr sz="3000" spc="4" dirty="0" smtClean="0">
                <a:latin typeface="Calibri"/>
                <a:cs typeface="Calibri"/>
              </a:rPr>
              <a:t>nd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öz</a:t>
            </a:r>
            <a:r>
              <a:rPr sz="3000" spc="-4" dirty="0" smtClean="0">
                <a:latin typeface="Calibri"/>
                <a:cs typeface="Calibri"/>
              </a:rPr>
              <a:t>len</a:t>
            </a:r>
            <a:r>
              <a:rPr sz="3000" spc="4" dirty="0" smtClean="0">
                <a:latin typeface="Calibri"/>
                <a:cs typeface="Calibri"/>
              </a:rPr>
              <a:t>me</a:t>
            </a:r>
            <a:r>
              <a:rPr sz="3000" spc="-4" dirty="0" smtClean="0">
                <a:latin typeface="Calibri"/>
                <a:cs typeface="Calibri"/>
              </a:rPr>
              <a:t>lid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12700" indent="449580">
              <a:lnSpc>
                <a:spcPct val="101623"/>
              </a:lnSpc>
              <a:spcBef>
                <a:spcPts val="10"/>
              </a:spcBef>
            </a:pPr>
            <a:r>
              <a:rPr sz="3000" spc="4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0" dirty="0" smtClean="0">
                <a:latin typeface="Calibri"/>
                <a:cs typeface="Calibri"/>
              </a:rPr>
              <a:t>ok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dip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1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7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1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0" dirty="0" smtClean="0">
                <a:latin typeface="Calibri"/>
                <a:cs typeface="Calibri"/>
              </a:rPr>
              <a:t>t 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at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ı</a:t>
            </a:r>
            <a:r>
              <a:rPr sz="3000" spc="-13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oz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lu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12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rsa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0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z,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ör</a:t>
            </a:r>
            <a:r>
              <a:rPr sz="3000" spc="-4" dirty="0" smtClean="0">
                <a:latin typeface="Calibri"/>
                <a:cs typeface="Calibri"/>
              </a:rPr>
              <a:t>pül</a:t>
            </a:r>
            <a:r>
              <a:rPr sz="3000" spc="4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ni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724966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7098791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Aya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6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mı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-13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b="1" spc="-8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il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ek</a:t>
            </a:r>
            <a:r>
              <a:rPr sz="3000" b="1" spc="-102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tala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4877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7098791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21939"/>
            <a:ext cx="8891222" cy="275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57063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92" baseline="2730" dirty="0" smtClean="0">
                <a:latin typeface="Calibri"/>
                <a:cs typeface="Calibri"/>
              </a:rPr>
              <a:t> </a:t>
            </a:r>
            <a:r>
              <a:rPr sz="4500" spc="-9" baseline="2730" dirty="0" smtClean="0">
                <a:latin typeface="Calibri"/>
                <a:cs typeface="Calibri"/>
              </a:rPr>
              <a:t>v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ile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9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4" baseline="2730" dirty="0" smtClean="0">
                <a:latin typeface="Calibri"/>
                <a:cs typeface="Calibri"/>
              </a:rPr>
              <a:t>ğ</a:t>
            </a:r>
            <a:r>
              <a:rPr sz="4500" spc="0" baseline="2730" dirty="0" smtClean="0">
                <a:latin typeface="Calibri"/>
                <a:cs typeface="Calibri"/>
              </a:rPr>
              <a:t>ru</a:t>
            </a:r>
            <a:r>
              <a:rPr sz="4500" spc="-71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k</a:t>
            </a:r>
            <a:r>
              <a:rPr sz="4500" spc="-55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b</a:t>
            </a:r>
            <a:r>
              <a:rPr sz="4500" spc="4" baseline="2730" dirty="0" smtClean="0">
                <a:latin typeface="Calibri"/>
                <a:cs typeface="Calibri"/>
              </a:rPr>
              <a:t>ak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ını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r>
              <a:rPr sz="4500" spc="-11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ö</a:t>
            </a:r>
            <a:r>
              <a:rPr sz="4500" spc="-4" baseline="2730" dirty="0" smtClean="0">
                <a:latin typeface="Calibri"/>
                <a:cs typeface="Calibri"/>
              </a:rPr>
              <a:t>ne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akk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ğ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76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29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id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3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ağ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-9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ı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ull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ını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8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ö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7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(öz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0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ab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9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r>
              <a:rPr sz="3000" spc="-36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9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)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57063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13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9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ud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5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il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1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i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ct val="101725"/>
              </a:lnSpc>
            </a:pP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ün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ü</a:t>
            </a:r>
            <a:r>
              <a:rPr sz="3000" spc="-7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ud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5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1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1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enfe</a:t>
            </a:r>
            <a:r>
              <a:rPr sz="3000" spc="1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yon</a:t>
            </a:r>
            <a:r>
              <a:rPr sz="3000" spc="-13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7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912875" y="1877568"/>
            <a:ext cx="5027681" cy="2136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57564" y="1123296"/>
            <a:ext cx="1472011" cy="429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Losyon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28560" y="1146134"/>
            <a:ext cx="79804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ya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0915" y="1146134"/>
            <a:ext cx="881476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m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16705" y="1146134"/>
            <a:ext cx="1086827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4" baseline="2730" dirty="0" smtClean="0">
                <a:latin typeface="Calibri"/>
                <a:cs typeface="Calibri"/>
              </a:rPr>
              <a:t>ağ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05942" y="1146134"/>
            <a:ext cx="4326822" cy="2732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063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ın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68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ün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83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4" baseline="2730" dirty="0" smtClean="0">
                <a:latin typeface="Calibri"/>
                <a:cs typeface="Calibri"/>
              </a:rPr>
              <a:t>ü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ül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endParaRPr sz="3000">
              <a:latin typeface="Calibri"/>
              <a:cs typeface="Calibri"/>
            </a:endParaRPr>
          </a:p>
          <a:p>
            <a:pPr marL="642645">
              <a:lnSpc>
                <a:spcPct val="101623"/>
              </a:lnSpc>
            </a:pP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ca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9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0" dirty="0" smtClean="0">
                <a:latin typeface="Calibri"/>
                <a:cs typeface="Calibri"/>
              </a:rPr>
              <a:t>a s</a:t>
            </a:r>
            <a:r>
              <a:rPr sz="3000" spc="-4" dirty="0" smtClean="0">
                <a:latin typeface="Calibri"/>
                <a:cs typeface="Calibri"/>
              </a:rPr>
              <a:t>ü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ül</a:t>
            </a:r>
            <a:r>
              <a:rPr sz="3000" spc="4" dirty="0" smtClean="0">
                <a:latin typeface="Calibri"/>
                <a:cs typeface="Calibri"/>
              </a:rPr>
              <a:t>mem</a:t>
            </a:r>
            <a:r>
              <a:rPr sz="3000" spc="-4" dirty="0" smtClean="0">
                <a:latin typeface="Calibri"/>
                <a:cs typeface="Calibri"/>
              </a:rPr>
              <a:t>eli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r>
              <a:rPr sz="3000" spc="-19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0" dirty="0" smtClean="0">
                <a:latin typeface="Calibri"/>
                <a:cs typeface="Calibri"/>
              </a:rPr>
              <a:t>si </a:t>
            </a:r>
            <a:r>
              <a:rPr sz="3000" spc="4" dirty="0" smtClean="0">
                <a:latin typeface="Calibri"/>
                <a:cs typeface="Calibri"/>
              </a:rPr>
              <a:t>tak</a:t>
            </a:r>
            <a:r>
              <a:rPr sz="3000" spc="-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101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ın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enfe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y</a:t>
            </a:r>
            <a:r>
              <a:rPr sz="3000" spc="0" dirty="0" smtClean="0">
                <a:latin typeface="Calibri"/>
                <a:cs typeface="Calibri"/>
              </a:rPr>
              <a:t>on</a:t>
            </a:r>
            <a:endParaRPr sz="3000">
              <a:latin typeface="Calibri"/>
              <a:cs typeface="Calibri"/>
            </a:endParaRPr>
          </a:p>
          <a:p>
            <a:pPr marL="642645" marR="57063">
              <a:lnSpc>
                <a:spcPct val="101725"/>
              </a:lnSpc>
              <a:spcBef>
                <a:spcPts val="10"/>
              </a:spcBef>
            </a:pP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eli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b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7984" y="4385396"/>
            <a:ext cx="344207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latin typeface="Calibri"/>
                <a:cs typeface="Calibri"/>
              </a:rPr>
              <a:t>A</a:t>
            </a:r>
            <a:r>
              <a:rPr sz="3600" i="1" spc="-4" baseline="3413" dirty="0" smtClean="0">
                <a:latin typeface="Calibri"/>
                <a:cs typeface="Calibri"/>
              </a:rPr>
              <a:t>y</a:t>
            </a:r>
            <a:r>
              <a:rPr sz="3600" i="1" spc="0" baseline="3413" dirty="0" smtClean="0">
                <a:latin typeface="Calibri"/>
                <a:cs typeface="Calibri"/>
              </a:rPr>
              <a:t>ak</a:t>
            </a:r>
            <a:r>
              <a:rPr sz="3600" i="1" spc="-47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tı</a:t>
            </a:r>
            <a:r>
              <a:rPr sz="3600" i="1" spc="4" baseline="3413" dirty="0" smtClean="0">
                <a:latin typeface="Calibri"/>
                <a:cs typeface="Calibri"/>
              </a:rPr>
              <a:t>r</a:t>
            </a:r>
            <a:r>
              <a:rPr sz="3600" i="1" spc="0" baseline="3413" dirty="0" smtClean="0">
                <a:latin typeface="Calibri"/>
                <a:cs typeface="Calibri"/>
              </a:rPr>
              <a:t>nak</a:t>
            </a:r>
            <a:r>
              <a:rPr sz="3600" i="1" spc="-9" baseline="3413" dirty="0" smtClean="0">
                <a:latin typeface="Calibri"/>
                <a:cs typeface="Calibri"/>
              </a:rPr>
              <a:t>l</a:t>
            </a:r>
            <a:r>
              <a:rPr sz="3600" i="1" spc="0" baseline="3413" dirty="0" smtClean="0">
                <a:latin typeface="Calibri"/>
                <a:cs typeface="Calibri"/>
              </a:rPr>
              <a:t>a</a:t>
            </a:r>
            <a:r>
              <a:rPr sz="3600" i="1" spc="4" baseline="3413" dirty="0" smtClean="0">
                <a:latin typeface="Calibri"/>
                <a:cs typeface="Calibri"/>
              </a:rPr>
              <a:t>r</a:t>
            </a:r>
            <a:r>
              <a:rPr sz="3600" i="1" spc="0" baseline="3413" dirty="0" smtClean="0">
                <a:latin typeface="Calibri"/>
                <a:cs typeface="Calibri"/>
              </a:rPr>
              <a:t>ının</a:t>
            </a:r>
            <a:r>
              <a:rPr sz="3600" i="1" spc="-118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latin typeface="Calibri"/>
                <a:cs typeface="Calibri"/>
              </a:rPr>
              <a:t>k</a:t>
            </a:r>
            <a:r>
              <a:rPr sz="3600" i="1" spc="-4" baseline="3413" dirty="0" smtClean="0"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latin typeface="Calibri"/>
                <a:cs typeface="Calibri"/>
              </a:rPr>
              <a:t>si</a:t>
            </a:r>
            <a:r>
              <a:rPr sz="3600" i="1" spc="-9" baseline="3413" dirty="0" smtClean="0">
                <a:latin typeface="Calibri"/>
                <a:cs typeface="Calibri"/>
              </a:rPr>
              <a:t>l</a:t>
            </a:r>
            <a:r>
              <a:rPr sz="3600" i="1" spc="0" baseline="3413" dirty="0" smtClean="0">
                <a:latin typeface="Calibri"/>
                <a:cs typeface="Calibri"/>
              </a:rPr>
              <a:t>m</a:t>
            </a:r>
            <a:r>
              <a:rPr sz="3600" i="1" spc="4" baseline="3413" dirty="0" smtClean="0"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latin typeface="Calibri"/>
                <a:cs typeface="Calibri"/>
              </a:rPr>
              <a:t>si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6208" y="1121939"/>
            <a:ext cx="4829634" cy="18236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0" baseline="2730" dirty="0" smtClean="0">
                <a:latin typeface="Calibri"/>
                <a:cs typeface="Calibri"/>
              </a:rPr>
              <a:t>Su</a:t>
            </a:r>
            <a:r>
              <a:rPr sz="4500" spc="-53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ç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10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ör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ü</a:t>
            </a:r>
            <a:r>
              <a:rPr sz="4500" spc="-6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/</a:t>
            </a:r>
            <a:r>
              <a:rPr sz="4500" spc="-11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ş</a:t>
            </a:r>
            <a:r>
              <a:rPr sz="4500" spc="-4" baseline="2730" dirty="0" smtClean="0">
                <a:latin typeface="Calibri"/>
                <a:cs typeface="Calibri"/>
              </a:rPr>
              <a:t>amb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âğ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1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9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9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maka</a:t>
            </a:r>
            <a:r>
              <a:rPr sz="3000" spc="0" dirty="0" smtClean="0">
                <a:latin typeface="Calibri"/>
                <a:cs typeface="Calibri"/>
              </a:rPr>
              <a:t>sı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El</a:t>
            </a:r>
            <a:r>
              <a:rPr sz="3000" spc="-45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osyo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9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ya</a:t>
            </a:r>
            <a:r>
              <a:rPr sz="3000" spc="-56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50747" y="1156715"/>
            <a:ext cx="4994147" cy="489203"/>
          </a:xfrm>
          <a:custGeom>
            <a:avLst/>
            <a:gdLst/>
            <a:ahLst/>
            <a:cxnLst/>
            <a:rect l="l" t="t" r="r" b="b"/>
            <a:pathLst>
              <a:path w="4994147" h="489203">
                <a:moveTo>
                  <a:pt x="0" y="489203"/>
                </a:moveTo>
                <a:lnTo>
                  <a:pt x="4994147" y="489203"/>
                </a:lnTo>
                <a:lnTo>
                  <a:pt x="4994147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47" y="1080515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747" y="1080515"/>
            <a:ext cx="4994147" cy="74675"/>
          </a:xfrm>
          <a:custGeom>
            <a:avLst/>
            <a:gdLst/>
            <a:ahLst/>
            <a:cxnLst/>
            <a:rect l="l" t="t" r="r" b="b"/>
            <a:pathLst>
              <a:path w="4994147" h="74675">
                <a:moveTo>
                  <a:pt x="0" y="74675"/>
                </a:moveTo>
                <a:lnTo>
                  <a:pt x="4994147" y="74675"/>
                </a:lnTo>
                <a:lnTo>
                  <a:pt x="499414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46419" y="1080515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547" y="1647443"/>
            <a:ext cx="74676" cy="74675"/>
          </a:xfrm>
          <a:custGeom>
            <a:avLst/>
            <a:gdLst/>
            <a:ahLst/>
            <a:cxnLst/>
            <a:rect l="l" t="t" r="r" b="b"/>
            <a:pathLst>
              <a:path w="74676" h="74675">
                <a:moveTo>
                  <a:pt x="0" y="74675"/>
                </a:moveTo>
                <a:lnTo>
                  <a:pt x="74676" y="74675"/>
                </a:lnTo>
                <a:lnTo>
                  <a:pt x="7467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0747" y="1647443"/>
            <a:ext cx="4994147" cy="74675"/>
          </a:xfrm>
          <a:custGeom>
            <a:avLst/>
            <a:gdLst/>
            <a:ahLst/>
            <a:cxnLst/>
            <a:rect l="l" t="t" r="r" b="b"/>
            <a:pathLst>
              <a:path w="4994147" h="74675">
                <a:moveTo>
                  <a:pt x="0" y="74675"/>
                </a:moveTo>
                <a:lnTo>
                  <a:pt x="4994147" y="74675"/>
                </a:lnTo>
                <a:lnTo>
                  <a:pt x="499414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46419" y="1647443"/>
            <a:ext cx="74675" cy="74675"/>
          </a:xfrm>
          <a:custGeom>
            <a:avLst/>
            <a:gdLst/>
            <a:ahLst/>
            <a:cxnLst/>
            <a:rect l="l" t="t" r="r" b="b"/>
            <a:pathLst>
              <a:path w="74675" h="74675">
                <a:moveTo>
                  <a:pt x="0" y="74675"/>
                </a:moveTo>
                <a:lnTo>
                  <a:pt x="74675" y="74675"/>
                </a:lnTo>
                <a:lnTo>
                  <a:pt x="74675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4547" y="1156715"/>
            <a:ext cx="74676" cy="489203"/>
          </a:xfrm>
          <a:custGeom>
            <a:avLst/>
            <a:gdLst/>
            <a:ahLst/>
            <a:cxnLst/>
            <a:rect l="l" t="t" r="r" b="b"/>
            <a:pathLst>
              <a:path w="74676" h="489203">
                <a:moveTo>
                  <a:pt x="0" y="489203"/>
                </a:moveTo>
                <a:lnTo>
                  <a:pt x="74676" y="489203"/>
                </a:lnTo>
                <a:lnTo>
                  <a:pt x="74676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46419" y="1156715"/>
            <a:ext cx="74675" cy="489203"/>
          </a:xfrm>
          <a:custGeom>
            <a:avLst/>
            <a:gdLst/>
            <a:ahLst/>
            <a:cxnLst/>
            <a:rect l="l" t="t" r="r" b="b"/>
            <a:pathLst>
              <a:path w="74675" h="489203">
                <a:moveTo>
                  <a:pt x="0" y="489203"/>
                </a:moveTo>
                <a:lnTo>
                  <a:pt x="74675" y="489203"/>
                </a:lnTo>
                <a:lnTo>
                  <a:pt x="74675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6627" y="1765067"/>
            <a:ext cx="8728314" cy="3219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80" marR="60575">
              <a:lnSpc>
                <a:spcPts val="3335"/>
              </a:lnSpc>
              <a:spcBef>
                <a:spcPts val="166"/>
              </a:spcBef>
            </a:pPr>
            <a:r>
              <a:rPr sz="4500" spc="4" baseline="3003" dirty="0" smtClean="0">
                <a:latin typeface="Wingdings"/>
                <a:cs typeface="Wingdings"/>
              </a:rPr>
              <a:t></a:t>
            </a:r>
            <a:r>
              <a:rPr sz="4500" spc="4" baseline="2730" dirty="0" smtClean="0">
                <a:latin typeface="Calibri"/>
                <a:cs typeface="Calibri"/>
              </a:rPr>
              <a:t>G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k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110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ma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m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4" baseline="2730" dirty="0" smtClean="0">
                <a:latin typeface="Calibri"/>
                <a:cs typeface="Calibri"/>
              </a:rPr>
              <a:t>l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42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h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z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4" baseline="2730" dirty="0" smtClean="0">
                <a:latin typeface="Calibri"/>
                <a:cs typeface="Calibri"/>
              </a:rPr>
              <a:t>l</a:t>
            </a:r>
            <a:r>
              <a:rPr sz="4500" spc="1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nı</a:t>
            </a:r>
            <a:r>
              <a:rPr sz="4500" spc="0" baseline="2730" dirty="0" smtClean="0">
                <a:latin typeface="Calibri"/>
                <a:cs typeface="Calibri"/>
              </a:rPr>
              <a:t>r</a:t>
            </a:r>
            <a:r>
              <a:rPr sz="4500" spc="-113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ve</a:t>
            </a:r>
            <a:r>
              <a:rPr sz="4500" spc="-28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el</a:t>
            </a:r>
            <a:r>
              <a:rPr sz="4500" spc="4" baseline="2730" dirty="0" smtClean="0">
                <a:latin typeface="Calibri"/>
                <a:cs typeface="Calibri"/>
              </a:rPr>
              <a:t>le</a:t>
            </a:r>
            <a:r>
              <a:rPr sz="4500" spc="0" baseline="2730" dirty="0" smtClean="0">
                <a:latin typeface="Calibri"/>
                <a:cs typeface="Calibri"/>
              </a:rPr>
              <a:t>r,</a:t>
            </a:r>
            <a:r>
              <a:rPr sz="4500" spc="-61" baseline="2730" dirty="0" smtClean="0">
                <a:latin typeface="Calibri"/>
                <a:cs typeface="Calibri"/>
              </a:rPr>
              <a:t> </a:t>
            </a:r>
            <a:r>
              <a:rPr sz="4500" spc="-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-21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y</a:t>
            </a:r>
            <a:r>
              <a:rPr sz="4500" spc="-4" baseline="2730" dirty="0" smtClean="0">
                <a:latin typeface="Calibri"/>
                <a:cs typeface="Calibri"/>
              </a:rPr>
              <a:t>ı</a:t>
            </a:r>
            <a:r>
              <a:rPr sz="4500" spc="4" baseline="2730" dirty="0" smtClean="0">
                <a:latin typeface="Calibri"/>
                <a:cs typeface="Calibri"/>
              </a:rPr>
              <a:t>kam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ts val="3660"/>
              </a:lnSpc>
              <a:spcBef>
                <a:spcPts val="16"/>
              </a:spcBef>
            </a:pP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nd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ı</a:t>
            </a:r>
            <a:r>
              <a:rPr sz="3000" spc="-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4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öre</a:t>
            </a:r>
            <a:r>
              <a:rPr sz="3000" spc="-5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4" dirty="0" smtClean="0">
                <a:latin typeface="Calibri"/>
                <a:cs typeface="Calibri"/>
              </a:rPr>
              <a:t>ka</a:t>
            </a:r>
            <a:r>
              <a:rPr sz="3000" spc="-4" dirty="0" smtClean="0">
                <a:latin typeface="Calibri"/>
                <a:cs typeface="Calibri"/>
              </a:rPr>
              <a:t>nı</a:t>
            </a:r>
            <a:r>
              <a:rPr sz="3000" spc="0" dirty="0" smtClean="0">
                <a:latin typeface="Calibri"/>
                <a:cs typeface="Calibri"/>
              </a:rPr>
              <a:t>r,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el</a:t>
            </a:r>
            <a:r>
              <a:rPr sz="3000" spc="4" dirty="0" smtClean="0">
                <a:latin typeface="Calibri"/>
                <a:cs typeface="Calibri"/>
              </a:rPr>
              <a:t>di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462280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ay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2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le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k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ınd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10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bil</a:t>
            </a:r>
            <a:r>
              <a:rPr sz="3000" spc="1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5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6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1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4" dirty="0" smtClean="0">
                <a:latin typeface="Calibri"/>
                <a:cs typeface="Calibri"/>
              </a:rPr>
              <a:t>ta</a:t>
            </a:r>
            <a:r>
              <a:rPr sz="3000" spc="-4" dirty="0" smtClean="0">
                <a:latin typeface="Calibri"/>
                <a:cs typeface="Calibri"/>
              </a:rPr>
              <a:t>d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122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 marR="60575">
              <a:lnSpc>
                <a:spcPct val="101725"/>
              </a:lnSpc>
            </a:pP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lını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462280" marR="60575">
              <a:lnSpc>
                <a:spcPts val="3660"/>
              </a:lnSpc>
              <a:spcBef>
                <a:spcPts val="183"/>
              </a:spcBef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emele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68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çi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42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-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ve</a:t>
            </a:r>
            <a:r>
              <a:rPr sz="3000" spc="-2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m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67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51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4" dirty="0" smtClean="0">
                <a:latin typeface="Calibri"/>
                <a:cs typeface="Calibri"/>
              </a:rPr>
              <a:t>ç</a:t>
            </a:r>
            <a:r>
              <a:rPr sz="3000" spc="-4" dirty="0" smtClean="0">
                <a:latin typeface="Calibri"/>
                <a:cs typeface="Calibri"/>
              </a:rPr>
              <a:t>ili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4" dirty="0" smtClean="0">
                <a:latin typeface="Calibri"/>
                <a:cs typeface="Calibri"/>
              </a:rPr>
              <a:t>emele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6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5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ul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-4" dirty="0" smtClean="0">
                <a:latin typeface="Calibri"/>
                <a:cs typeface="Calibri"/>
              </a:rPr>
              <a:t>ıl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123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bi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3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re</a:t>
            </a:r>
            <a:r>
              <a:rPr sz="3000" spc="-4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ş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  <a:p>
            <a:pPr marL="462280" marR="60575">
              <a:lnSpc>
                <a:spcPts val="3660"/>
              </a:lnSpc>
            </a:pPr>
            <a:r>
              <a:rPr sz="4500" spc="4" baseline="1001" dirty="0" smtClean="0">
                <a:latin typeface="Wingdings"/>
                <a:cs typeface="Wingdings"/>
              </a:rPr>
              <a:t>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ak</a:t>
            </a:r>
            <a:r>
              <a:rPr sz="3000" spc="-4" dirty="0" smtClean="0">
                <a:latin typeface="Calibri"/>
                <a:cs typeface="Calibri"/>
              </a:rPr>
              <a:t>ı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88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-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f</a:t>
            </a:r>
            <a:r>
              <a:rPr sz="3000" spc="-5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4" dirty="0" smtClean="0">
                <a:latin typeface="Calibri"/>
                <a:cs typeface="Calibri"/>
              </a:rPr>
              <a:t>ata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75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en</a:t>
            </a: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lı</a:t>
            </a:r>
            <a:r>
              <a:rPr sz="3000" spc="4" dirty="0" smtClean="0">
                <a:latin typeface="Calibri"/>
                <a:cs typeface="Calibri"/>
              </a:rPr>
              <a:t>k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1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rı</a:t>
            </a:r>
            <a:r>
              <a:rPr sz="3000" spc="-134" dirty="0" smtClean="0">
                <a:latin typeface="Calibri"/>
                <a:cs typeface="Calibri"/>
              </a:rPr>
              <a:t> </a:t>
            </a:r>
            <a:r>
              <a:rPr sz="3000" spc="-4" dirty="0" smtClean="0">
                <a:latin typeface="Calibri"/>
                <a:cs typeface="Calibri"/>
              </a:rPr>
              <a:t>in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7" y="1080515"/>
            <a:ext cx="5146547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  <p:sp>
        <p:nvSpPr>
          <p:cNvPr id="5" name="object 5"/>
          <p:cNvSpPr txBox="1"/>
          <p:nvPr/>
        </p:nvSpPr>
        <p:spPr>
          <a:xfrm>
            <a:off x="57454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9985" y="1155953"/>
            <a:ext cx="4995671" cy="490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42">
              <a:lnSpc>
                <a:spcPct val="101725"/>
              </a:lnSpc>
              <a:spcBef>
                <a:spcPts val="90"/>
              </a:spcBef>
            </a:pP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3000" b="1" spc="-2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3000" b="1" spc="-8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İş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sz="3000" b="1" spc="-6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b="1" spc="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ama</a:t>
            </a:r>
            <a:r>
              <a:rPr sz="3000" b="1" spc="9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b="1" spc="-4" dirty="0" smtClean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3000" b="1" spc="0" dirty="0" smtClean="0">
                <a:solidFill>
                  <a:srgbClr val="FFFFFF"/>
                </a:solidFill>
                <a:latin typeface="Calibri"/>
                <a:cs typeface="Calibri"/>
              </a:rPr>
              <a:t>rı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45657" y="1155953"/>
            <a:ext cx="75437" cy="5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9985" y="1646681"/>
            <a:ext cx="4995671" cy="75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3"/>
              </a:spcBef>
            </a:pPr>
            <a:endParaRPr sz="5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YŞE" id="{12809594-8BFD-45B4-AE0F-E6DA20601337}" vid="{684EA1A5-4C3E-4A84-A9BB-EB1528B096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36</TotalTime>
  <Words>3546</Words>
  <Application>Microsoft Office PowerPoint</Application>
  <PresentationFormat>Özel</PresentationFormat>
  <Paragraphs>445</Paragraphs>
  <Slides>78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78</vt:i4>
      </vt:variant>
    </vt:vector>
  </HeadingPairs>
  <TitlesOfParts>
    <vt:vector size="79" baseType="lpstr">
      <vt:lpstr>Tema1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  <vt:lpstr>Slayt 40</vt:lpstr>
      <vt:lpstr>Slayt 41</vt:lpstr>
      <vt:lpstr>Slayt 42</vt:lpstr>
      <vt:lpstr>Slayt 43</vt:lpstr>
      <vt:lpstr>Slayt 44</vt:lpstr>
      <vt:lpstr>Slayt 45</vt:lpstr>
      <vt:lpstr>Slayt 46</vt:lpstr>
      <vt:lpstr>Slayt 47</vt:lpstr>
      <vt:lpstr>Slayt 48</vt:lpstr>
      <vt:lpstr>Slayt 49</vt:lpstr>
      <vt:lpstr>Slayt 50</vt:lpstr>
      <vt:lpstr>Slayt 51</vt:lpstr>
      <vt:lpstr>Slayt 52</vt:lpstr>
      <vt:lpstr>Slayt 53</vt:lpstr>
      <vt:lpstr>Slayt 54</vt:lpstr>
      <vt:lpstr>Slayt 55</vt:lpstr>
      <vt:lpstr>Slayt 56</vt:lpstr>
      <vt:lpstr>Slayt 57</vt:lpstr>
      <vt:lpstr>Slayt 58</vt:lpstr>
      <vt:lpstr>Slayt 59</vt:lpstr>
      <vt:lpstr>Slayt 60</vt:lpstr>
      <vt:lpstr>Slayt 61</vt:lpstr>
      <vt:lpstr>Slayt 62</vt:lpstr>
      <vt:lpstr>Slayt 63</vt:lpstr>
      <vt:lpstr>Slayt 64</vt:lpstr>
      <vt:lpstr>Slayt 65</vt:lpstr>
      <vt:lpstr>Slayt 66</vt:lpstr>
      <vt:lpstr>Slayt 67</vt:lpstr>
      <vt:lpstr>Slayt 68</vt:lpstr>
      <vt:lpstr>Slayt 69</vt:lpstr>
      <vt:lpstr>Slayt 70</vt:lpstr>
      <vt:lpstr>Slayt 71</vt:lpstr>
      <vt:lpstr>Slayt 72</vt:lpstr>
      <vt:lpstr>Slayt 73</vt:lpstr>
      <vt:lpstr>Slayt 74</vt:lpstr>
      <vt:lpstr>Slayt 75</vt:lpstr>
      <vt:lpstr>Slayt 76</vt:lpstr>
      <vt:lpstr>Slayt 77</vt:lpstr>
      <vt:lpstr>Slayt 78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samsung</cp:lastModifiedBy>
  <cp:revision>5</cp:revision>
  <dcterms:modified xsi:type="dcterms:W3CDTF">2021-04-30T05:31:55Z</dcterms:modified>
</cp:coreProperties>
</file>