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5B83-5C66-4176-B338-7C8631FE4611}" type="datetimeFigureOut">
              <a:rPr lang="tr-TR" smtClean="0"/>
              <a:pPr/>
              <a:t>29.04.2021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564B-9E94-437B-BAB4-4FB0623BF99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5B83-5C66-4176-B338-7C8631FE4611}" type="datetimeFigureOut">
              <a:rPr lang="tr-TR" smtClean="0"/>
              <a:pPr/>
              <a:t>29.04.2021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564B-9E94-437B-BAB4-4FB0623BF99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5B83-5C66-4176-B338-7C8631FE4611}" type="datetimeFigureOut">
              <a:rPr lang="tr-TR" smtClean="0"/>
              <a:pPr/>
              <a:t>29.04.2021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564B-9E94-437B-BAB4-4FB0623BF99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5B83-5C66-4176-B338-7C8631FE4611}" type="datetimeFigureOut">
              <a:rPr lang="tr-TR" smtClean="0"/>
              <a:pPr/>
              <a:t>29.04.2021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564B-9E94-437B-BAB4-4FB0623BF99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5B83-5C66-4176-B338-7C8631FE4611}" type="datetimeFigureOut">
              <a:rPr lang="tr-TR" smtClean="0"/>
              <a:pPr/>
              <a:t>29.04.2021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564B-9E94-437B-BAB4-4FB0623BF99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5B83-5C66-4176-B338-7C8631FE4611}" type="datetimeFigureOut">
              <a:rPr lang="tr-TR" smtClean="0"/>
              <a:pPr/>
              <a:t>29.04.2021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564B-9E94-437B-BAB4-4FB0623BF99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5B83-5C66-4176-B338-7C8631FE4611}" type="datetimeFigureOut">
              <a:rPr lang="tr-TR" smtClean="0"/>
              <a:pPr/>
              <a:t>29.04.2021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564B-9E94-437B-BAB4-4FB0623BF99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5B83-5C66-4176-B338-7C8631FE4611}" type="datetimeFigureOut">
              <a:rPr lang="tr-TR" smtClean="0"/>
              <a:pPr/>
              <a:t>29.04.2021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564B-9E94-437B-BAB4-4FB0623BF99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5B83-5C66-4176-B338-7C8631FE4611}" type="datetimeFigureOut">
              <a:rPr lang="tr-TR" smtClean="0"/>
              <a:pPr/>
              <a:t>29.04.2021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564B-9E94-437B-BAB4-4FB0623BF99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5B83-5C66-4176-B338-7C8631FE4611}" type="datetimeFigureOut">
              <a:rPr lang="tr-TR" smtClean="0"/>
              <a:pPr/>
              <a:t>29.04.2021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564B-9E94-437B-BAB4-4FB0623BF99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5B83-5C66-4176-B338-7C8631FE4611}" type="datetimeFigureOut">
              <a:rPr lang="tr-TR" smtClean="0"/>
              <a:pPr/>
              <a:t>29.04.2021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AE564B-9E94-437B-BAB4-4FB0623BF99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A65B83-5C66-4176-B338-7C8631FE4611}" type="datetimeFigureOut">
              <a:rPr lang="tr-TR" smtClean="0"/>
              <a:pPr/>
              <a:t>29.04.2021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AE564B-9E94-437B-BAB4-4FB0623BF99B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 idx="4294967295"/>
          </p:nvPr>
        </p:nvSpPr>
        <p:spPr>
          <a:xfrm>
            <a:off x="0" y="1371600"/>
            <a:ext cx="7851775" cy="1828800"/>
          </a:xfrm>
        </p:spPr>
        <p:txBody>
          <a:bodyPr/>
          <a:lstStyle/>
          <a:p>
            <a:r>
              <a:rPr lang="tr-TR" dirty="0"/>
              <a:t>        SAĞLIKTA İLETİŞİM</a:t>
            </a:r>
            <a:br>
              <a:rPr lang="tr-TR" dirty="0"/>
            </a:b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r>
              <a:rPr lang="tr-TR"/>
              <a:t> Hastanın sözsüz iletişim ile ortaya koyduğu beden dili ipuçlarını değerlendirmek,</a:t>
            </a:r>
          </a:p>
          <a:p>
            <a:r>
              <a:rPr lang="tr-TR"/>
              <a:t> Tıbbi terimlerden kaçınarak anlaşılması kolay bir dil kullanmak,</a:t>
            </a:r>
          </a:p>
          <a:p>
            <a:r>
              <a:rPr lang="tr-TR"/>
              <a:t> Hasta ile empati kurmak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r>
              <a:rPr lang="tr-TR" dirty="0"/>
              <a:t> Sözlü ve sözsüz iletişim ile hastanın verilen bilgileri doğru olarak algılayıp algılamadığını ortaya çıkarmak,</a:t>
            </a:r>
          </a:p>
          <a:p>
            <a:r>
              <a:rPr lang="tr-TR" dirty="0"/>
              <a:t> Sağlık personeli-hekim ve hasta üçlüsünün bulunduğu ortamda hastayı unutmamak,</a:t>
            </a:r>
          </a:p>
          <a:p>
            <a:r>
              <a:rPr lang="tr-TR" dirty="0"/>
              <a:t> Gerektiğinde sorular sorarak bazı açıklamalar yapmak ve hastanın tüm sorularını cevaplandırmak.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r>
              <a:rPr lang="tr-TR" dirty="0"/>
              <a:t> İletişim sırasında hastanın görme, işitme ve doku kanallarını etkileyebilecek ısı, ışık, havalandırma durumlarını dikkate almak,</a:t>
            </a:r>
          </a:p>
          <a:p>
            <a:r>
              <a:rPr lang="tr-TR" dirty="0"/>
              <a:t> Rutin işler sırasında iletişimin kopabileceği dikkate alınarak geribildirimde bulunmak,</a:t>
            </a:r>
          </a:p>
          <a:p>
            <a:r>
              <a:rPr lang="tr-TR" dirty="0"/>
              <a:t> Servisteki diğer sağlık personelleri ile iyi ilişkiler kurmak,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r>
              <a:rPr lang="tr-TR" dirty="0"/>
              <a:t> Hastanın konuşmasını cesaretlendirmek için zaman zaman sessiz kalmak, konuşması için fırsat vermek,</a:t>
            </a:r>
          </a:p>
          <a:p>
            <a:r>
              <a:rPr lang="tr-TR" dirty="0"/>
              <a:t> Hastanın kendi bakımı ile ilgili alınacak kararlarda işbirliği yapmak,</a:t>
            </a:r>
          </a:p>
          <a:p>
            <a:r>
              <a:rPr lang="tr-TR" dirty="0"/>
              <a:t> Hastanın kendine olan inancı ve güvenini güçlendirmek,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r>
              <a:rPr lang="tr-TR" dirty="0"/>
              <a:t> Hasta ile konuşurken ses tonunu iyi ayarlamak,</a:t>
            </a:r>
          </a:p>
          <a:p>
            <a:r>
              <a:rPr lang="tr-TR" dirty="0"/>
              <a:t> Hastanın sağlığına kavuşmasında ona yardımcı olacak inançları desteklemek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>
            <a:normAutofit/>
          </a:bodyPr>
          <a:lstStyle/>
          <a:p>
            <a:r>
              <a:rPr lang="tr-TR" dirty="0"/>
              <a:t>Her alanda olduğu gibi sağlık alanında da başarılı ve kaliteli bir hizmet sunumu için etkili bir iletişime ihtiyaç vardır.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r>
              <a:rPr lang="tr-TR" dirty="0"/>
              <a:t>Sağlık hizmeti almak için sağlık kuruluşlarına gelen hastalar genellikle üzgün, kırılgan ve sinirli olabilir. En kısa zamanda sağlık hizmeti almak istemelerinden dolayı çeşitli iletişim problemleri yaşanabilir.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r>
              <a:rPr lang="tr-TR" dirty="0"/>
              <a:t>Bu nedenle sağlık personelinin iletişim becerilerinin önemi, diğer meslek dallarına göre fazladır.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r>
              <a:rPr lang="tr-TR" dirty="0"/>
              <a:t>İşte bu noktada sağlık personelinin hasta ve hasta yakınları ile olumlu ilişkiler kurması, sağlık hizmetlerinin verimliliğini ve etkisini arttırır.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r>
              <a:rPr lang="tr-TR" dirty="0"/>
              <a:t>Etkili bir iletişim için etkin dinleme, etkin konuşma, sempatik yaklaşım ve etkin bir beden dili sergilenmelidir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r>
              <a:rPr lang="tr-TR" dirty="0"/>
              <a:t>Hastanın sorularına yanıt alma hakkı vardır. Etkili bir dinleme ile hastanın soruları alınarak </a:t>
            </a:r>
            <a:r>
              <a:rPr lang="tr-TR" dirty="0" err="1"/>
              <a:t>sosyo</a:t>
            </a:r>
            <a:r>
              <a:rPr lang="tr-TR" dirty="0"/>
              <a:t> - kültürel özelliklerine uygun, anlayabileceği açık, net ve anlaşılır bir dille gerekli bilgilendirme yapılmalıdır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r>
              <a:rPr lang="tr-TR" dirty="0"/>
              <a:t>Sağlık personelinin hasta ile sağlıklı iletişim kurmalarını engelleyen nedenleri ortadan kaldırmak için sağlık personelinin dikkat etmesi gereken noktaları şöyle özetleyebiliriz: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r>
              <a:rPr lang="tr-TR" dirty="0"/>
              <a:t> Hasta ile ilk karşılaşmada kendisini rahat hissedeceği bir ortam yaratmak,</a:t>
            </a:r>
          </a:p>
          <a:p>
            <a:r>
              <a:rPr lang="tr-TR" dirty="0"/>
              <a:t> İlgi ve güler yüzle karşılamak,</a:t>
            </a:r>
          </a:p>
          <a:p>
            <a:r>
              <a:rPr lang="tr-TR" dirty="0"/>
              <a:t> Etkin dinleme, etkin ve birbiri ile tutarlı sözlü ve sözsüz iletişim kurmak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351</Words>
  <Application>Microsoft Office PowerPoint</Application>
  <PresentationFormat>Ekran Gösterisi (4:3)</PresentationFormat>
  <Paragraphs>25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Akış</vt:lpstr>
      <vt:lpstr>        SAĞLIKTA İLETİŞİM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SAĞLIKTA İLETİŞİM</dc:title>
  <dc:creator>Gülşen</dc:creator>
  <cp:lastModifiedBy>Bilinmeyen Kullanıcı</cp:lastModifiedBy>
  <cp:revision>5</cp:revision>
  <dcterms:created xsi:type="dcterms:W3CDTF">2021-04-28T21:07:38Z</dcterms:created>
  <dcterms:modified xsi:type="dcterms:W3CDTF">2021-04-28T22:24:33Z</dcterms:modified>
</cp:coreProperties>
</file>