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57B-47BE-4155-BCB0-3B0FB2BD14CD}" type="datetimeFigureOut">
              <a:rPr lang="tr-TR" smtClean="0"/>
              <a:t>29.04.2021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6AC9-A42D-4604-BFB4-9B024D64535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57B-47BE-4155-BCB0-3B0FB2BD14CD}" type="datetimeFigureOut">
              <a:rPr lang="tr-TR" smtClean="0"/>
              <a:t>29.04.2021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6AC9-A42D-4604-BFB4-9B024D6453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57B-47BE-4155-BCB0-3B0FB2BD14CD}" type="datetimeFigureOut">
              <a:rPr lang="tr-TR" smtClean="0"/>
              <a:t>29.04.2021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6AC9-A42D-4604-BFB4-9B024D6453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57B-47BE-4155-BCB0-3B0FB2BD14CD}" type="datetimeFigureOut">
              <a:rPr lang="tr-TR" smtClean="0"/>
              <a:t>29.04.2021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6AC9-A42D-4604-BFB4-9B024D6453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57B-47BE-4155-BCB0-3B0FB2BD14CD}" type="datetimeFigureOut">
              <a:rPr lang="tr-TR" smtClean="0"/>
              <a:t>29.04.2021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6AC9-A42D-4604-BFB4-9B024D64535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57B-47BE-4155-BCB0-3B0FB2BD14CD}" type="datetimeFigureOut">
              <a:rPr lang="tr-TR" smtClean="0"/>
              <a:t>29.04.2021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6AC9-A42D-4604-BFB4-9B024D6453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57B-47BE-4155-BCB0-3B0FB2BD14CD}" type="datetimeFigureOut">
              <a:rPr lang="tr-TR" smtClean="0"/>
              <a:t>29.04.2021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6AC9-A42D-4604-BFB4-9B024D6453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57B-47BE-4155-BCB0-3B0FB2BD14CD}" type="datetimeFigureOut">
              <a:rPr lang="tr-TR" smtClean="0"/>
              <a:t>29.04.2021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6AC9-A42D-4604-BFB4-9B024D6453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57B-47BE-4155-BCB0-3B0FB2BD14CD}" type="datetimeFigureOut">
              <a:rPr lang="tr-TR" smtClean="0"/>
              <a:t>29.04.2021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6AC9-A42D-4604-BFB4-9B024D6453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57B-47BE-4155-BCB0-3B0FB2BD14CD}" type="datetimeFigureOut">
              <a:rPr lang="tr-TR" smtClean="0"/>
              <a:t>29.04.2021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6AC9-A42D-4604-BFB4-9B024D6453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57B-47BE-4155-BCB0-3B0FB2BD14CD}" type="datetimeFigureOut">
              <a:rPr lang="tr-TR" smtClean="0"/>
              <a:t>29.04.2021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876AC9-A42D-4604-BFB4-9B024D64535E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C2857B-47BE-4155-BCB0-3B0FB2BD14CD}" type="datetimeFigureOut">
              <a:rPr lang="tr-TR" smtClean="0"/>
              <a:t>29.04.2021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876AC9-A42D-4604-BFB4-9B024D64535E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tanbulmedicalcenter.com/tr/yatak-yarasi-tedavisi" TargetMode="External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YATAN HASTADA VÜCUT BAKIMI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/>
              <a:t>YATAK BANYOSU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b="1" dirty="0"/>
              <a:t>Tüm Vücut Banyo Bakımı Nasıl Yapılır?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Yatağa bağımlı hastaların banyo bakımı öncesi banyoyla ilgili olan tüm malzemelerinin yatağın yanında sabit bir yerde hazırlanması gerekir.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b="1" dirty="0"/>
              <a:t>Banyo için gerekli malzemeler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Banyo havlusu</a:t>
            </a:r>
          </a:p>
          <a:p>
            <a:r>
              <a:rPr lang="tr-TR" dirty="0"/>
              <a:t>Yüz havlusu</a:t>
            </a:r>
          </a:p>
          <a:p>
            <a:r>
              <a:rPr lang="tr-TR" dirty="0"/>
              <a:t>Pamuklu banyo bezi veya </a:t>
            </a:r>
            <a:r>
              <a:rPr lang="tr-TR" dirty="0" err="1"/>
              <a:t>spanç</a:t>
            </a:r>
            <a:r>
              <a:rPr lang="tr-TR" dirty="0"/>
              <a:t> (gazlı bez)</a:t>
            </a:r>
          </a:p>
          <a:p>
            <a:r>
              <a:rPr lang="tr-TR" dirty="0"/>
              <a:t>Tek kullanımlık eldiven</a:t>
            </a:r>
          </a:p>
          <a:p>
            <a:r>
              <a:rPr lang="tr-TR" dirty="0"/>
              <a:t>Şampuan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tr-TR" dirty="0"/>
              <a:t>2 adet kova</a:t>
            </a:r>
          </a:p>
          <a:p>
            <a:r>
              <a:rPr lang="tr-TR" dirty="0"/>
              <a:t>Kirli torbası</a:t>
            </a:r>
          </a:p>
          <a:p>
            <a:r>
              <a:rPr lang="tr-TR" dirty="0"/>
              <a:t>Yatak, çarşaf takımı</a:t>
            </a:r>
          </a:p>
          <a:p>
            <a:r>
              <a:rPr lang="tr-TR" dirty="0"/>
              <a:t>Temiz iç çamaşırı</a:t>
            </a:r>
          </a:p>
          <a:p>
            <a:r>
              <a:rPr lang="tr-TR" dirty="0"/>
              <a:t>Pijama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tr-TR" dirty="0"/>
              <a:t>Yatağa bağımlı hastaların tüm vücut temizliği/banyosu haftada en az bir kere planlanmalıdır.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tr-TR" dirty="0"/>
              <a:t>Hastanın altı bezleniyor ise tuvalet temizlikleri her gün temiz sabunlu su ile hijyene dikkat edilerek yapılmalıdır.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tr-TR" dirty="0"/>
              <a:t>Banyoya başlamadan önce hastanın yatağının altına su geçirmez örtü/hasta bezi serilir. Hastanın üzeri de üşümemesi için örtülür.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tr-TR" dirty="0"/>
              <a:t>Oda ıssının ortalama 24° olması sağlanır. Hastaya takılı serum, oksijen gibi tedavi uygulamaları varsa bir süreliğine kapatılır. Hastanın </a:t>
            </a:r>
            <a:r>
              <a:rPr lang="tr-TR" dirty="0" err="1"/>
              <a:t>katateri</a:t>
            </a:r>
            <a:r>
              <a:rPr lang="tr-TR" dirty="0"/>
              <a:t> var ise ıslanmaması için üzeri bir bez ile örtülür.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363272" cy="201848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sz="4400" b="1" dirty="0"/>
              <a:t>Yatağa Bağımlı Hastanın / Saç Bakımı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869784"/>
          </a:xfrm>
        </p:spPr>
        <p:txBody>
          <a:bodyPr/>
          <a:lstStyle/>
          <a:p>
            <a:r>
              <a:rPr lang="tr-TR" dirty="0"/>
              <a:t>– Saç banyosu 2 şekilde gerçekleştirilir.</a:t>
            </a:r>
            <a:br>
              <a:rPr lang="tr-TR" dirty="0"/>
            </a:br>
            <a:r>
              <a:rPr lang="tr-TR" dirty="0"/>
              <a:t>– Bunlardan biri saç yıkama için piyasada satılan saç yıkama boneleri alınarak temizlik sağlanmasıdır. </a:t>
            </a:r>
          </a:p>
          <a:p>
            <a:r>
              <a:rPr lang="tr-TR" dirty="0"/>
              <a:t>– Diğeri ise hastanızın saçını istediğiniz gibi yıkama olanağı sağlayan baş banyo küvetleridir.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Yatağa Bağımlı Hastanın / Yüz Bakımı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Gözlerin üst bölümleri ve alt kısımlar içten dışa temizlenir. Ağız bakımı, dudak kenarları silinir.</a:t>
            </a:r>
          </a:p>
          <a:p>
            <a:r>
              <a:rPr lang="tr-TR" dirty="0"/>
              <a:t>  Kulaklar temiz bir bez veya gazlı bezle içten dışa doğru tek seferde silinir.</a:t>
            </a:r>
          </a:p>
          <a:p>
            <a:r>
              <a:rPr lang="tr-TR" dirty="0"/>
              <a:t>Burun, alın, çene ve tüm yüz bölümü önce temiz küçük sabunlu bezlerle temizlenerek ardından yine bezlerle kurutularak yüz bakımı tamamlanır.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184708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sz="4400" b="1" dirty="0"/>
              <a:t>Yatağa Bağımlı Hastanın / Vücut Banyosu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– Vücut banyosu saç banyosunda olduğu gibi 2 şekilde gerçekleştirilir.</a:t>
            </a:r>
            <a:br>
              <a:rPr lang="tr-TR" dirty="0"/>
            </a:br>
            <a:r>
              <a:rPr lang="tr-TR" dirty="0"/>
              <a:t>– Bunlardan biri vücut banyosu için piyasada satılan hasta silme süngerleri kullanılarak yapılan temizliktir. Kendinden köpüklü olan ve durulamaya ihtiyaç olmayan bu süngerler hastanın yatağını ıslatmadan temizlenmesini sağlar.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0"/>
            <a:ext cx="8517632" cy="1403648"/>
          </a:xfrm>
        </p:spPr>
        <p:txBody>
          <a:bodyPr>
            <a:noAutofit/>
          </a:bodyPr>
          <a:lstStyle/>
          <a:p>
            <a:br>
              <a:rPr lang="tr-TR" sz="3200" b="1" dirty="0"/>
            </a:br>
            <a:br>
              <a:rPr lang="tr-TR" sz="3200" b="1" dirty="0"/>
            </a:br>
            <a:br>
              <a:rPr lang="tr-TR" sz="3200" b="1" dirty="0"/>
            </a:br>
            <a:br>
              <a:rPr lang="tr-TR" sz="3200" b="1" dirty="0"/>
            </a:br>
            <a:br>
              <a:rPr lang="tr-TR" sz="3200" b="1" dirty="0"/>
            </a:br>
            <a:br>
              <a:rPr lang="tr-TR" sz="3200" b="1" dirty="0"/>
            </a:br>
            <a:br>
              <a:rPr lang="tr-TR" sz="3200" b="1" dirty="0"/>
            </a:br>
            <a:br>
              <a:rPr lang="tr-TR" sz="3200" b="1" dirty="0"/>
            </a:br>
            <a:br>
              <a:rPr lang="tr-TR" sz="3200" b="1" dirty="0"/>
            </a:br>
            <a:br>
              <a:rPr lang="tr-TR" sz="3200" b="1" dirty="0"/>
            </a:br>
            <a:br>
              <a:rPr lang="tr-TR" sz="3200" b="1" dirty="0"/>
            </a:br>
            <a:br>
              <a:rPr lang="tr-TR" sz="3200" b="1" dirty="0"/>
            </a:br>
            <a:br>
              <a:rPr lang="tr-TR" sz="3200" b="1" dirty="0"/>
            </a:br>
            <a:br>
              <a:rPr lang="tr-TR" sz="3200" b="1" dirty="0"/>
            </a:br>
            <a:br>
              <a:rPr lang="tr-TR" sz="3200" b="1" dirty="0"/>
            </a:br>
            <a:br>
              <a:rPr lang="tr-TR" sz="3200" b="1" dirty="0"/>
            </a:br>
            <a:br>
              <a:rPr lang="tr-TR" sz="3200" b="1" dirty="0"/>
            </a:br>
            <a:br>
              <a:rPr lang="tr-TR" sz="3200" b="1" dirty="0"/>
            </a:br>
            <a:r>
              <a:rPr lang="tr-TR" sz="3200" b="1" dirty="0"/>
              <a:t>Yatak İçi Banyo Hangi Hastalıklarda Yapılır?</a:t>
            </a:r>
            <a:br>
              <a:rPr lang="tr-TR" sz="3200" b="1" dirty="0"/>
            </a:b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Yatağa bağımlı hastalar</a:t>
            </a:r>
          </a:p>
          <a:p>
            <a:r>
              <a:rPr lang="tr-TR" dirty="0"/>
              <a:t>Vücudunun herhangi bir yeri felçli olan hastalar</a:t>
            </a:r>
          </a:p>
          <a:p>
            <a:r>
              <a:rPr lang="tr-TR" dirty="0"/>
              <a:t>Riskli ameliyatlar sonrası yatakta tedavisine devam edilen hastalar</a:t>
            </a:r>
          </a:p>
          <a:p>
            <a:r>
              <a:rPr lang="tr-TR" dirty="0"/>
              <a:t>Yaşlılık</a:t>
            </a:r>
          </a:p>
          <a:p>
            <a:r>
              <a:rPr lang="tr-TR" dirty="0"/>
              <a:t>Ağır enfeksiyon geçiren hastalar</a:t>
            </a:r>
          </a:p>
          <a:p>
            <a:r>
              <a:rPr lang="tr-TR" dirty="0" err="1"/>
              <a:t>Obez</a:t>
            </a:r>
            <a:r>
              <a:rPr lang="tr-TR" dirty="0"/>
              <a:t> hastalar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tr-TR" dirty="0"/>
              <a:t>– Diğeri ise hastanızın vücudunu istediğiniz gibi yıkama olanağı sağlayan hasta yıkama yataklarıdır.</a:t>
            </a:r>
            <a:br>
              <a:rPr lang="tr-TR" dirty="0"/>
            </a:br>
            <a:r>
              <a:rPr lang="tr-TR" dirty="0"/>
              <a:t>– Hasta yıkama yatakları; küvet şeklinde olması, kenarlıklarının bulunması ve boşaltma hortumu sayesinde hastalara tam bir banyo yapma imkanı sunar.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tr-TR" dirty="0"/>
              <a:t>Yatağa bağımlı hastaların banyoları tamamlandığında temiz iç çamaşırları ve pijamaları giydirilir. Bir yakından destek alınarak çarşaf, nevresim ve yastık kılıfları değiştirilir.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sz="4400" b="1" dirty="0"/>
              <a:t>Yatağa Bağımlı Hastanın Banyosunda Dikkat Edilecek Noktalar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77696"/>
          </a:xfrm>
        </p:spPr>
        <p:txBody>
          <a:bodyPr/>
          <a:lstStyle/>
          <a:p>
            <a:r>
              <a:rPr lang="tr-TR" dirty="0"/>
              <a:t>-Banyo sırasında hastanın vücut bakımı yapılırken, mahremiyetine dikkat edilmeli ve sadece temizlenen bölgenin açık olmasına dikkat edilmelidir.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tr-TR" dirty="0"/>
              <a:t>Göğüs bakımında özellikle bayan hastaların göğüs alt kısımlarına dikkat edilmelidir. Temiz sabunlu bez ile yıkanan göğüs kısımlarının alt kıvrım bölümleri iyice kurulanmalıdır. Bu bölgenin nemli kalması enfeksiyon riskini arttırmaktadır.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tr-TR" dirty="0"/>
              <a:t>-Yatağa bağımlı kadın hastanın perine bölgesi ve erkek hastanın </a:t>
            </a:r>
            <a:r>
              <a:rPr lang="tr-TR" dirty="0" err="1"/>
              <a:t>genital</a:t>
            </a:r>
            <a:r>
              <a:rPr lang="tr-TR" dirty="0"/>
              <a:t> bölgesi enfeksiyona en açık bölgelerdir. O nedenle, bu bölgeler yukarıdan aşağı şekilde temizlenir. Bir alanlara değdirilen bez tekrar kullanılmaz, bezler değiştirilerek temizleme işlemi tamamlanır. Bu sayede enfeksiyon (iltihap) riski en aza indirilir.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tr-TR" dirty="0"/>
              <a:t>-Sırt bölgesi, hastanın arka/sırt bölgesinin temizlenmesi için bir kişiden yardım alınarak hasta yan çevrilir. Vücudun diğer bölümlerindeki gibi temiz sabunlu bezlerle önce sırt bölgesi ardından hastanın kalça bölgesi temizlenerek kurulanır.</a:t>
            </a:r>
            <a:br>
              <a:rPr lang="tr-TR" dirty="0"/>
            </a:br>
            <a:r>
              <a:rPr lang="tr-TR" dirty="0"/>
              <a:t>-Hastada bası yaraları var ise banyo sonrası kremleri sürülerek takip edilmelidir.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7239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84708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tr-TR" b="1" dirty="0"/>
              <a:t>Yatağa Bağımlı Hastalarda Bakım Neden Önemlidir?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    Farklı komplikasyonların gelişmesini önlemek ve kişinin kendini mutlu ve özgüvenli hissetmesi adına yatağa bağımlı hastada vücut bakımı ekstra önemlidir.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981075"/>
            <a:ext cx="7561263" cy="2303463"/>
          </a:xfrm>
        </p:spPr>
        <p:txBody>
          <a:bodyPr/>
          <a:lstStyle/>
          <a:p>
            <a:r>
              <a:rPr lang="tr-TR" dirty="0"/>
              <a:t>Bu nedenle bakım yapan kişilerin bakım süreçlerine hakim olmaları, bilinçli hareket etmeleri ve özen göstermeleri gerekir.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Yatağa Bağımlı Hastaların Banyo Bakımında Önce Hasta Güvenliği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Öncelikle bakım verilen yatağa bağımlı kişinin yatak içerisinde güvenliğinin sağlanması gerekir. Hastada duyu kayıpları var ise el ve bacaklarının yatak içerisinde ve sabit tutulmasına dikkat edilmelidir.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tr-TR" dirty="0"/>
              <a:t>Ayrıca hastada uzun süreli yatmadan kaynaklı </a:t>
            </a:r>
            <a:r>
              <a:rPr lang="tr-TR" dirty="0">
                <a:hlinkClick r:id="rId2" tooltip="Yatağa Bağımlı Hastalarda Banyo Nasıl Yaptırılır?"/>
              </a:rPr>
              <a:t>bası (yatak) yaraları</a:t>
            </a:r>
            <a:r>
              <a:rPr lang="tr-TR" dirty="0"/>
              <a:t> var ise o kısım korunmalı ve hastanın acı çekebileceği </a:t>
            </a:r>
            <a:r>
              <a:rPr lang="tr-TR" dirty="0" err="1"/>
              <a:t>pozisyonlamalardan</a:t>
            </a:r>
            <a:r>
              <a:rPr lang="tr-TR" dirty="0"/>
              <a:t> kaçınılmalıdır.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tr-TR" dirty="0"/>
              <a:t>Bakım verilecek kişiler, agresif, şuur bulanıklığı olan, konuşma bozukluğu çeken veya bilinci olmayan hastalar olabilir.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tr-TR" dirty="0"/>
              <a:t>Bu nedenle bakım yapılırken mutlaka en az iki kişinin birbirini destekleyerek ve iş paylaşımı yaparak hastaya banyo yaptırılması uygun olacaktır.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295</Words>
  <Application>Microsoft Office PowerPoint</Application>
  <PresentationFormat>Ekran Gösterisi (4:3)</PresentationFormat>
  <Paragraphs>50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Akış</vt:lpstr>
      <vt:lpstr>YATAN HASTADA VÜCUT BAKIMI</vt:lpstr>
      <vt:lpstr>                  Yatak İçi Banyo Hangi Hastalıklarda Yapılır? </vt:lpstr>
      <vt:lpstr>PowerPoint Sunusu</vt:lpstr>
      <vt:lpstr>   Yatağa Bağımlı Hastalarda Bakım Neden Önemlidir? </vt:lpstr>
      <vt:lpstr>PowerPoint Sunusu</vt:lpstr>
      <vt:lpstr>Yatağa Bağımlı Hastaların Banyo Bakımında Önce Hasta Güvenliği</vt:lpstr>
      <vt:lpstr>PowerPoint Sunusu</vt:lpstr>
      <vt:lpstr>PowerPoint Sunusu</vt:lpstr>
      <vt:lpstr>PowerPoint Sunusu</vt:lpstr>
      <vt:lpstr> Tüm Vücut Banyo Bakımı Nasıl Yapılır? </vt:lpstr>
      <vt:lpstr> Banyo için gerekli malzemeler </vt:lpstr>
      <vt:lpstr>PowerPoint Sunusu</vt:lpstr>
      <vt:lpstr>PowerPoint Sunusu</vt:lpstr>
      <vt:lpstr>PowerPoint Sunusu</vt:lpstr>
      <vt:lpstr>PowerPoint Sunusu</vt:lpstr>
      <vt:lpstr>PowerPoint Sunusu</vt:lpstr>
      <vt:lpstr> Yatağa Bağımlı Hastanın / Saç Bakımı </vt:lpstr>
      <vt:lpstr>Yatağa Bağımlı Hastanın / Yüz Bakımı</vt:lpstr>
      <vt:lpstr> Yatağa Bağımlı Hastanın / Vücut Banyosu </vt:lpstr>
      <vt:lpstr>PowerPoint Sunusu</vt:lpstr>
      <vt:lpstr>PowerPoint Sunusu</vt:lpstr>
      <vt:lpstr> Yatağa Bağımlı Hastanın Banyosunda Dikkat Edilecek Noktalar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YATAN HASTADA VÜCUT BAKIMI</dc:title>
  <dc:creator>Gülşen</dc:creator>
  <cp:lastModifiedBy>Bilinmeyen Kullanıcı</cp:lastModifiedBy>
  <cp:revision>5</cp:revision>
  <dcterms:created xsi:type="dcterms:W3CDTF">2021-04-28T21:38:42Z</dcterms:created>
  <dcterms:modified xsi:type="dcterms:W3CDTF">2021-04-28T22:25:08Z</dcterms:modified>
</cp:coreProperties>
</file>